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97" r:id="rId5"/>
    <p:sldId id="298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  <p:sldId id="282" r:id="rId19"/>
    <p:sldId id="283" r:id="rId20"/>
    <p:sldId id="284" r:id="rId21"/>
    <p:sldId id="285" r:id="rId22"/>
    <p:sldId id="286" r:id="rId23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B0C"/>
    <a:srgbClr val="EAA03B"/>
    <a:srgbClr val="01A99C"/>
    <a:srgbClr val="76C6C9"/>
    <a:srgbClr val="F9FAFA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B1DF86-B24A-6FEB-DCD3-A87DE6020202}" v="22" dt="2025-08-13T12:32:24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84625" autoAdjust="0"/>
  </p:normalViewPr>
  <p:slideViewPr>
    <p:cSldViewPr snapToGrid="0">
      <p:cViewPr varScale="1">
        <p:scale>
          <a:sx n="53" d="100"/>
          <a:sy n="53" d="100"/>
        </p:scale>
        <p:origin x="8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ina Bärdén" userId="d063a02a-c409-4d55-be66-48dac737f76e" providerId="ADAL" clId="{54749433-2675-4837-9C44-42DBA6C63967}"/>
    <pc:docChg chg="modSld">
      <pc:chgData name="Katarina Bärdén" userId="d063a02a-c409-4d55-be66-48dac737f76e" providerId="ADAL" clId="{54749433-2675-4837-9C44-42DBA6C63967}" dt="2025-03-20T14:05:11.490" v="0" actId="1076"/>
      <pc:docMkLst>
        <pc:docMk/>
      </pc:docMkLst>
      <pc:sldChg chg="modSp mod">
        <pc:chgData name="Katarina Bärdén" userId="d063a02a-c409-4d55-be66-48dac737f76e" providerId="ADAL" clId="{54749433-2675-4837-9C44-42DBA6C63967}" dt="2025-03-20T14:05:11.490" v="0" actId="1076"/>
        <pc:sldMkLst>
          <pc:docMk/>
          <pc:sldMk cId="1901453648" sldId="256"/>
        </pc:sldMkLst>
      </pc:sldChg>
    </pc:docChg>
  </pc:docChgLst>
  <pc:docChgLst>
    <pc:chgData name="Susan Sandberg-Ek" userId="S::susan@nykter.fi::79127a9e-8cf3-4382-81c6-70563aa482bc" providerId="AD" clId="Web-{23606DD7-4C42-9CCF-5E84-4D97ED0FCB34}"/>
    <pc:docChg chg="addSld delSld">
      <pc:chgData name="Susan Sandberg-Ek" userId="S::susan@nykter.fi::79127a9e-8cf3-4382-81c6-70563aa482bc" providerId="AD" clId="Web-{23606DD7-4C42-9CCF-5E84-4D97ED0FCB34}" dt="2025-04-07T07:31:05.081" v="1"/>
      <pc:docMkLst>
        <pc:docMk/>
      </pc:docMkLst>
      <pc:sldChg chg="add del">
        <pc:chgData name="Susan Sandberg-Ek" userId="S::susan@nykter.fi::79127a9e-8cf3-4382-81c6-70563aa482bc" providerId="AD" clId="Web-{23606DD7-4C42-9CCF-5E84-4D97ED0FCB34}" dt="2025-04-07T07:31:05.081" v="1"/>
        <pc:sldMkLst>
          <pc:docMk/>
          <pc:sldMk cId="3346997472" sldId="264"/>
        </pc:sldMkLst>
      </pc:sldChg>
    </pc:docChg>
  </pc:docChgLst>
  <pc:docChgLst>
    <pc:chgData name="Katarina Bärdén" userId="d063a02a-c409-4d55-be66-48dac737f76e" providerId="ADAL" clId="{58E02D36-FB7D-44E9-9024-3B19825EC5E5}"/>
    <pc:docChg chg="custSel addSld delSld modSld">
      <pc:chgData name="Katarina Bärdén" userId="d063a02a-c409-4d55-be66-48dac737f76e" providerId="ADAL" clId="{58E02D36-FB7D-44E9-9024-3B19825EC5E5}" dt="2025-06-18T07:51:46.707" v="173" actId="1036"/>
      <pc:docMkLst>
        <pc:docMk/>
      </pc:docMkLst>
      <pc:sldChg chg="del">
        <pc:chgData name="Katarina Bärdén" userId="d063a02a-c409-4d55-be66-48dac737f76e" providerId="ADAL" clId="{58E02D36-FB7D-44E9-9024-3B19825EC5E5}" dt="2025-06-16T13:41:14.987" v="8" actId="47"/>
        <pc:sldMkLst>
          <pc:docMk/>
          <pc:sldMk cId="1901453648" sldId="256"/>
        </pc:sldMkLst>
      </pc:sldChg>
      <pc:sldChg chg="addSp delSp modSp mod modNotesTx">
        <pc:chgData name="Katarina Bärdén" userId="d063a02a-c409-4d55-be66-48dac737f76e" providerId="ADAL" clId="{58E02D36-FB7D-44E9-9024-3B19825EC5E5}" dt="2025-06-18T07:35:54.638" v="58" actId="20577"/>
        <pc:sldMkLst>
          <pc:docMk/>
          <pc:sldMk cId="694420810" sldId="265"/>
        </pc:sldMkLst>
      </pc:sldChg>
      <pc:sldChg chg="addSp delSp modSp mod">
        <pc:chgData name="Katarina Bärdén" userId="d063a02a-c409-4d55-be66-48dac737f76e" providerId="ADAL" clId="{58E02D36-FB7D-44E9-9024-3B19825EC5E5}" dt="2025-06-16T13:41:38.795" v="14" actId="167"/>
        <pc:sldMkLst>
          <pc:docMk/>
          <pc:sldMk cId="4168036793" sldId="268"/>
        </pc:sldMkLst>
      </pc:sldChg>
      <pc:sldChg chg="addSp delSp modSp mod">
        <pc:chgData name="Katarina Bärdén" userId="d063a02a-c409-4d55-be66-48dac737f76e" providerId="ADAL" clId="{58E02D36-FB7D-44E9-9024-3B19825EC5E5}" dt="2025-06-16T13:41:46.847" v="17" actId="167"/>
        <pc:sldMkLst>
          <pc:docMk/>
          <pc:sldMk cId="1154438732" sldId="270"/>
        </pc:sldMkLst>
      </pc:sldChg>
      <pc:sldChg chg="addSp delSp modSp mod">
        <pc:chgData name="Katarina Bärdén" userId="d063a02a-c409-4d55-be66-48dac737f76e" providerId="ADAL" clId="{58E02D36-FB7D-44E9-9024-3B19825EC5E5}" dt="2025-06-16T13:41:54.520" v="20" actId="167"/>
        <pc:sldMkLst>
          <pc:docMk/>
          <pc:sldMk cId="2688969941" sldId="272"/>
        </pc:sldMkLst>
      </pc:sldChg>
      <pc:sldChg chg="modSp mod">
        <pc:chgData name="Katarina Bärdén" userId="d063a02a-c409-4d55-be66-48dac737f76e" providerId="ADAL" clId="{58E02D36-FB7D-44E9-9024-3B19825EC5E5}" dt="2025-06-18T07:49:19.267" v="100" actId="20577"/>
        <pc:sldMkLst>
          <pc:docMk/>
          <pc:sldMk cId="1806739549" sldId="273"/>
        </pc:sldMkLst>
      </pc:sldChg>
      <pc:sldChg chg="addSp delSp modSp mod modNotesTx">
        <pc:chgData name="Katarina Bärdén" userId="d063a02a-c409-4d55-be66-48dac737f76e" providerId="ADAL" clId="{58E02D36-FB7D-44E9-9024-3B19825EC5E5}" dt="2025-06-18T07:49:31.141" v="118" actId="20577"/>
        <pc:sldMkLst>
          <pc:docMk/>
          <pc:sldMk cId="1932955186" sldId="274"/>
        </pc:sldMkLst>
      </pc:sldChg>
      <pc:sldChg chg="modSp mod">
        <pc:chgData name="Katarina Bärdén" userId="d063a02a-c409-4d55-be66-48dac737f76e" providerId="ADAL" clId="{58E02D36-FB7D-44E9-9024-3B19825EC5E5}" dt="2025-06-18T07:51:13.277" v="141" actId="1036"/>
        <pc:sldMkLst>
          <pc:docMk/>
          <pc:sldMk cId="2106348103" sldId="275"/>
        </pc:sldMkLst>
      </pc:sldChg>
      <pc:sldChg chg="addSp delSp modSp mod">
        <pc:chgData name="Katarina Bärdén" userId="d063a02a-c409-4d55-be66-48dac737f76e" providerId="ADAL" clId="{58E02D36-FB7D-44E9-9024-3B19825EC5E5}" dt="2025-06-18T07:51:23.229" v="155" actId="1036"/>
        <pc:sldMkLst>
          <pc:docMk/>
          <pc:sldMk cId="1581703874" sldId="279"/>
        </pc:sldMkLst>
      </pc:sldChg>
      <pc:sldChg chg="modSp mod">
        <pc:chgData name="Katarina Bärdén" userId="d063a02a-c409-4d55-be66-48dac737f76e" providerId="ADAL" clId="{58E02D36-FB7D-44E9-9024-3B19825EC5E5}" dt="2025-06-18T07:51:34.441" v="160" actId="1036"/>
        <pc:sldMkLst>
          <pc:docMk/>
          <pc:sldMk cId="1294079031" sldId="282"/>
        </pc:sldMkLst>
      </pc:sldChg>
      <pc:sldChg chg="addSp delSp modSp mod">
        <pc:chgData name="Katarina Bärdén" userId="d063a02a-c409-4d55-be66-48dac737f76e" providerId="ADAL" clId="{58E02D36-FB7D-44E9-9024-3B19825EC5E5}" dt="2025-06-18T07:51:46.707" v="173" actId="1036"/>
        <pc:sldMkLst>
          <pc:docMk/>
          <pc:sldMk cId="2637352532" sldId="283"/>
        </pc:sldMkLst>
      </pc:sldChg>
      <pc:sldChg chg="modSp add mod">
        <pc:chgData name="Katarina Bärdén" userId="d063a02a-c409-4d55-be66-48dac737f76e" providerId="ADAL" clId="{58E02D36-FB7D-44E9-9024-3B19825EC5E5}" dt="2025-06-18T07:26:23.224" v="31" actId="113"/>
        <pc:sldMkLst>
          <pc:docMk/>
          <pc:sldMk cId="0" sldId="297"/>
        </pc:sldMkLst>
      </pc:sldChg>
      <pc:sldChg chg="modSp add mod">
        <pc:chgData name="Katarina Bärdén" userId="d063a02a-c409-4d55-be66-48dac737f76e" providerId="ADAL" clId="{58E02D36-FB7D-44E9-9024-3B19825EC5E5}" dt="2025-06-18T07:26:42.694" v="33" actId="255"/>
        <pc:sldMkLst>
          <pc:docMk/>
          <pc:sldMk cId="0" sldId="298"/>
        </pc:sldMkLst>
      </pc:sldChg>
    </pc:docChg>
  </pc:docChgLst>
  <pc:docChgLst>
    <pc:chgData name="Katarina Bärdén" userId="d063a02a-c409-4d55-be66-48dac737f76e" providerId="ADAL" clId="{DCEEE461-7857-4150-B575-D3A1D74F83DB}"/>
    <pc:docChg chg="undo custSel addSld delSld modSld">
      <pc:chgData name="Katarina Bärdén" userId="d063a02a-c409-4d55-be66-48dac737f76e" providerId="ADAL" clId="{DCEEE461-7857-4150-B575-D3A1D74F83DB}" dt="2024-11-20T13:50:37.768" v="1518" actId="1076"/>
      <pc:docMkLst>
        <pc:docMk/>
      </pc:docMkLst>
      <pc:sldChg chg="modSp mod">
        <pc:chgData name="Katarina Bärdén" userId="d063a02a-c409-4d55-be66-48dac737f76e" providerId="ADAL" clId="{DCEEE461-7857-4150-B575-D3A1D74F83DB}" dt="2024-11-20T12:59:08.495" v="6" actId="20577"/>
        <pc:sldMkLst>
          <pc:docMk/>
          <pc:sldMk cId="1901453648" sldId="256"/>
        </pc:sldMkLst>
      </pc:sldChg>
      <pc:sldChg chg="addSp delSp modSp mod delAnim modAnim">
        <pc:chgData name="Katarina Bärdén" userId="d063a02a-c409-4d55-be66-48dac737f76e" providerId="ADAL" clId="{DCEEE461-7857-4150-B575-D3A1D74F83DB}" dt="2024-11-20T12:59:40.687" v="68"/>
        <pc:sldMkLst>
          <pc:docMk/>
          <pc:sldMk cId="3346997472" sldId="264"/>
        </pc:sldMkLst>
      </pc:sldChg>
      <pc:sldChg chg="modSp mod">
        <pc:chgData name="Katarina Bärdén" userId="d063a02a-c409-4d55-be66-48dac737f76e" providerId="ADAL" clId="{DCEEE461-7857-4150-B575-D3A1D74F83DB}" dt="2024-11-20T13:00:13.594" v="141" actId="1076"/>
        <pc:sldMkLst>
          <pc:docMk/>
          <pc:sldMk cId="694420810" sldId="265"/>
        </pc:sldMkLst>
      </pc:sldChg>
      <pc:sldChg chg="addSp delSp modSp mod delAnim modAnim">
        <pc:chgData name="Katarina Bärdén" userId="d063a02a-c409-4d55-be66-48dac737f76e" providerId="ADAL" clId="{DCEEE461-7857-4150-B575-D3A1D74F83DB}" dt="2024-11-20T13:00:37.011" v="179"/>
        <pc:sldMkLst>
          <pc:docMk/>
          <pc:sldMk cId="2159996142" sldId="267"/>
        </pc:sldMkLst>
      </pc:sldChg>
      <pc:sldChg chg="modSp mod">
        <pc:chgData name="Katarina Bärdén" userId="d063a02a-c409-4d55-be66-48dac737f76e" providerId="ADAL" clId="{DCEEE461-7857-4150-B575-D3A1D74F83DB}" dt="2024-11-20T13:01:13.588" v="281" actId="20577"/>
        <pc:sldMkLst>
          <pc:docMk/>
          <pc:sldMk cId="4168036793" sldId="268"/>
        </pc:sldMkLst>
      </pc:sldChg>
      <pc:sldChg chg="modSp mod">
        <pc:chgData name="Katarina Bärdén" userId="d063a02a-c409-4d55-be66-48dac737f76e" providerId="ADAL" clId="{DCEEE461-7857-4150-B575-D3A1D74F83DB}" dt="2024-11-20T13:01:30.848" v="319" actId="20577"/>
        <pc:sldMkLst>
          <pc:docMk/>
          <pc:sldMk cId="2465325128" sldId="269"/>
        </pc:sldMkLst>
      </pc:sldChg>
      <pc:sldChg chg="modSp mod">
        <pc:chgData name="Katarina Bärdén" userId="d063a02a-c409-4d55-be66-48dac737f76e" providerId="ADAL" clId="{DCEEE461-7857-4150-B575-D3A1D74F83DB}" dt="2024-11-20T13:02:22.674" v="402" actId="1076"/>
        <pc:sldMkLst>
          <pc:docMk/>
          <pc:sldMk cId="1154438732" sldId="270"/>
        </pc:sldMkLst>
      </pc:sldChg>
      <pc:sldChg chg="modSp mod">
        <pc:chgData name="Katarina Bärdén" userId="d063a02a-c409-4d55-be66-48dac737f76e" providerId="ADAL" clId="{DCEEE461-7857-4150-B575-D3A1D74F83DB}" dt="2024-11-20T13:03:08.268" v="518" actId="20577"/>
        <pc:sldMkLst>
          <pc:docMk/>
          <pc:sldMk cId="2541961647" sldId="271"/>
        </pc:sldMkLst>
      </pc:sldChg>
      <pc:sldChg chg="modSp mod">
        <pc:chgData name="Katarina Bärdén" userId="d063a02a-c409-4d55-be66-48dac737f76e" providerId="ADAL" clId="{DCEEE461-7857-4150-B575-D3A1D74F83DB}" dt="2024-11-20T13:03:33.690" v="580" actId="20577"/>
        <pc:sldMkLst>
          <pc:docMk/>
          <pc:sldMk cId="2688969941" sldId="272"/>
        </pc:sldMkLst>
      </pc:sldChg>
      <pc:sldChg chg="modSp mod">
        <pc:chgData name="Katarina Bärdén" userId="d063a02a-c409-4d55-be66-48dac737f76e" providerId="ADAL" clId="{DCEEE461-7857-4150-B575-D3A1D74F83DB}" dt="2024-11-20T13:04:02.414" v="649" actId="20577"/>
        <pc:sldMkLst>
          <pc:docMk/>
          <pc:sldMk cId="1806739549" sldId="273"/>
        </pc:sldMkLst>
      </pc:sldChg>
      <pc:sldChg chg="modSp mod">
        <pc:chgData name="Katarina Bärdén" userId="d063a02a-c409-4d55-be66-48dac737f76e" providerId="ADAL" clId="{DCEEE461-7857-4150-B575-D3A1D74F83DB}" dt="2024-11-20T13:04:53.153" v="789" actId="20577"/>
        <pc:sldMkLst>
          <pc:docMk/>
          <pc:sldMk cId="1932955186" sldId="274"/>
        </pc:sldMkLst>
      </pc:sldChg>
      <pc:sldChg chg="addSp delSp modSp mod delAnim modAnim">
        <pc:chgData name="Katarina Bärdén" userId="d063a02a-c409-4d55-be66-48dac737f76e" providerId="ADAL" clId="{DCEEE461-7857-4150-B575-D3A1D74F83DB}" dt="2024-11-20T13:05:27.599" v="819"/>
        <pc:sldMkLst>
          <pc:docMk/>
          <pc:sldMk cId="2106348103" sldId="275"/>
        </pc:sldMkLst>
      </pc:sldChg>
      <pc:sldChg chg="modSp del mod">
        <pc:chgData name="Katarina Bärdén" userId="d063a02a-c409-4d55-be66-48dac737f76e" providerId="ADAL" clId="{DCEEE461-7857-4150-B575-D3A1D74F83DB}" dt="2024-11-20T13:07:24.792" v="1055" actId="47"/>
        <pc:sldMkLst>
          <pc:docMk/>
          <pc:sldMk cId="2011969369" sldId="276"/>
        </pc:sldMkLst>
      </pc:sldChg>
      <pc:sldChg chg="modSp del mod">
        <pc:chgData name="Katarina Bärdén" userId="d063a02a-c409-4d55-be66-48dac737f76e" providerId="ADAL" clId="{DCEEE461-7857-4150-B575-D3A1D74F83DB}" dt="2024-11-20T13:07:22.625" v="1054" actId="47"/>
        <pc:sldMkLst>
          <pc:docMk/>
          <pc:sldMk cId="2348834351" sldId="277"/>
        </pc:sldMkLst>
      </pc:sldChg>
      <pc:sldChg chg="modSp mod">
        <pc:chgData name="Katarina Bärdén" userId="d063a02a-c409-4d55-be66-48dac737f76e" providerId="ADAL" clId="{DCEEE461-7857-4150-B575-D3A1D74F83DB}" dt="2024-11-20T13:06:10.633" v="957" actId="20577"/>
        <pc:sldMkLst>
          <pc:docMk/>
          <pc:sldMk cId="1581703874" sldId="279"/>
        </pc:sldMkLst>
      </pc:sldChg>
      <pc:sldChg chg="del">
        <pc:chgData name="Katarina Bärdén" userId="d063a02a-c409-4d55-be66-48dac737f76e" providerId="ADAL" clId="{DCEEE461-7857-4150-B575-D3A1D74F83DB}" dt="2024-11-20T13:10:47.237" v="1271" actId="47"/>
        <pc:sldMkLst>
          <pc:docMk/>
          <pc:sldMk cId="4280574223" sldId="280"/>
        </pc:sldMkLst>
      </pc:sldChg>
      <pc:sldChg chg="addSp delSp modSp mod delAnim modAnim">
        <pc:chgData name="Katarina Bärdén" userId="d063a02a-c409-4d55-be66-48dac737f76e" providerId="ADAL" clId="{DCEEE461-7857-4150-B575-D3A1D74F83DB}" dt="2024-11-20T13:09:16.150" v="1152"/>
        <pc:sldMkLst>
          <pc:docMk/>
          <pc:sldMk cId="1294079031" sldId="282"/>
        </pc:sldMkLst>
      </pc:sldChg>
      <pc:sldChg chg="modSp mod">
        <pc:chgData name="Katarina Bärdén" userId="d063a02a-c409-4d55-be66-48dac737f76e" providerId="ADAL" clId="{DCEEE461-7857-4150-B575-D3A1D74F83DB}" dt="2024-11-20T13:10:01.444" v="1270" actId="20577"/>
        <pc:sldMkLst>
          <pc:docMk/>
          <pc:sldMk cId="2637352532" sldId="283"/>
        </pc:sldMkLst>
      </pc:sldChg>
      <pc:sldChg chg="addSp modSp new modAnim">
        <pc:chgData name="Katarina Bärdén" userId="d063a02a-c409-4d55-be66-48dac737f76e" providerId="ADAL" clId="{DCEEE461-7857-4150-B575-D3A1D74F83DB}" dt="2024-11-20T13:13:46.731" v="1273"/>
        <pc:sldMkLst>
          <pc:docMk/>
          <pc:sldMk cId="2273590614" sldId="284"/>
        </pc:sldMkLst>
      </pc:sldChg>
      <pc:sldChg chg="addSp delSp modSp new mod setBg">
        <pc:chgData name="Katarina Bärdén" userId="d063a02a-c409-4d55-be66-48dac737f76e" providerId="ADAL" clId="{DCEEE461-7857-4150-B575-D3A1D74F83DB}" dt="2024-11-20T13:47:24.582" v="1488" actId="1076"/>
        <pc:sldMkLst>
          <pc:docMk/>
          <pc:sldMk cId="3512772369" sldId="285"/>
        </pc:sldMkLst>
      </pc:sldChg>
      <pc:sldChg chg="addSp delSp modSp new mod">
        <pc:chgData name="Katarina Bärdén" userId="d063a02a-c409-4d55-be66-48dac737f76e" providerId="ADAL" clId="{DCEEE461-7857-4150-B575-D3A1D74F83DB}" dt="2024-11-20T13:50:37.768" v="1518" actId="1076"/>
        <pc:sldMkLst>
          <pc:docMk/>
          <pc:sldMk cId="4082810553" sldId="286"/>
        </pc:sldMkLst>
      </pc:sldChg>
    </pc:docChg>
  </pc:docChgLst>
  <pc:docChgLst>
    <pc:chgData name="Katarina Bärdén" userId="d063a02a-c409-4d55-be66-48dac737f76e" providerId="ADAL" clId="{7262A4D6-7D80-451C-B65F-CDECDCF0945F}"/>
    <pc:docChg chg="delSld">
      <pc:chgData name="Katarina Bärdén" userId="d063a02a-c409-4d55-be66-48dac737f76e" providerId="ADAL" clId="{7262A4D6-7D80-451C-B65F-CDECDCF0945F}" dt="2025-06-04T08:07:45.429" v="0" actId="47"/>
      <pc:docMkLst>
        <pc:docMk/>
      </pc:docMkLst>
      <pc:sldChg chg="del">
        <pc:chgData name="Katarina Bärdén" userId="d063a02a-c409-4d55-be66-48dac737f76e" providerId="ADAL" clId="{7262A4D6-7D80-451C-B65F-CDECDCF0945F}" dt="2025-06-04T08:07:45.429" v="0" actId="47"/>
        <pc:sldMkLst>
          <pc:docMk/>
          <pc:sldMk cId="776143792" sldId="281"/>
        </pc:sldMkLst>
      </pc:sldChg>
    </pc:docChg>
  </pc:docChgLst>
  <pc:docChgLst>
    <pc:chgData name="Nicolina Hannus" userId="S::nicolina@pepp.fi::d7b5f4c1-2577-4389-bd77-8f853a5b6ef6" providerId="AD" clId="Web-{FDB1DF86-B24A-6FEB-DCD3-A87DE6020202}"/>
    <pc:docChg chg="modSld">
      <pc:chgData name="Nicolina Hannus" userId="S::nicolina@pepp.fi::d7b5f4c1-2577-4389-bd77-8f853a5b6ef6" providerId="AD" clId="Web-{FDB1DF86-B24A-6FEB-DCD3-A87DE6020202}" dt="2025-08-13T12:32:24.756" v="15" actId="1076"/>
      <pc:docMkLst>
        <pc:docMk/>
      </pc:docMkLst>
      <pc:sldChg chg="addSp delSp modSp">
        <pc:chgData name="Nicolina Hannus" userId="S::nicolina@pepp.fi::d7b5f4c1-2577-4389-bd77-8f853a5b6ef6" providerId="AD" clId="Web-{FDB1DF86-B24A-6FEB-DCD3-A87DE6020202}" dt="2025-08-13T12:31:56.349" v="6"/>
        <pc:sldMkLst>
          <pc:docMk/>
          <pc:sldMk cId="3346997472" sldId="264"/>
        </pc:sldMkLst>
        <pc:spChg chg="mod">
          <ac:chgData name="Nicolina Hannus" userId="S::nicolina@pepp.fi::d7b5f4c1-2577-4389-bd77-8f853a5b6ef6" providerId="AD" clId="Web-{FDB1DF86-B24A-6FEB-DCD3-A87DE6020202}" dt="2025-08-13T12:31:46.645" v="4" actId="1076"/>
          <ac:spMkLst>
            <pc:docMk/>
            <pc:sldMk cId="3346997472" sldId="264"/>
            <ac:spMk id="4" creationId="{237C2FF9-B599-360C-039D-5F0D318C81C2}"/>
          </ac:spMkLst>
        </pc:spChg>
        <pc:spChg chg="add del">
          <ac:chgData name="Nicolina Hannus" userId="S::nicolina@pepp.fi::d7b5f4c1-2577-4389-bd77-8f853a5b6ef6" providerId="AD" clId="Web-{FDB1DF86-B24A-6FEB-DCD3-A87DE6020202}" dt="2025-08-13T12:31:56.349" v="6"/>
          <ac:spMkLst>
            <pc:docMk/>
            <pc:sldMk cId="3346997472" sldId="264"/>
            <ac:spMk id="6" creationId="{5FF64012-DEEC-C52B-B295-402E86C4367A}"/>
          </ac:spMkLst>
        </pc:spChg>
      </pc:sldChg>
      <pc:sldChg chg="modSp">
        <pc:chgData name="Nicolina Hannus" userId="S::nicolina@pepp.fi::d7b5f4c1-2577-4389-bd77-8f853a5b6ef6" providerId="AD" clId="Web-{FDB1DF86-B24A-6FEB-DCD3-A87DE6020202}" dt="2025-08-13T12:31:38.505" v="3" actId="1076"/>
        <pc:sldMkLst>
          <pc:docMk/>
          <pc:sldMk cId="694420810" sldId="265"/>
        </pc:sldMkLst>
        <pc:spChg chg="mod">
          <ac:chgData name="Nicolina Hannus" userId="S::nicolina@pepp.fi::d7b5f4c1-2577-4389-bd77-8f853a5b6ef6" providerId="AD" clId="Web-{FDB1DF86-B24A-6FEB-DCD3-A87DE6020202}" dt="2025-08-13T12:31:38.505" v="3" actId="1076"/>
          <ac:spMkLst>
            <pc:docMk/>
            <pc:sldMk cId="694420810" sldId="265"/>
            <ac:spMk id="4" creationId="{B9BD17F5-4CC3-3F99-77F8-1BF1A224878F}"/>
          </ac:spMkLst>
        </pc:spChg>
      </pc:sldChg>
      <pc:sldChg chg="modSp">
        <pc:chgData name="Nicolina Hannus" userId="S::nicolina@pepp.fi::d7b5f4c1-2577-4389-bd77-8f853a5b6ef6" providerId="AD" clId="Web-{FDB1DF86-B24A-6FEB-DCD3-A87DE6020202}" dt="2025-08-13T12:32:13.537" v="11" actId="1076"/>
        <pc:sldMkLst>
          <pc:docMk/>
          <pc:sldMk cId="4168036793" sldId="268"/>
        </pc:sldMkLst>
        <pc:spChg chg="mod">
          <ac:chgData name="Nicolina Hannus" userId="S::nicolina@pepp.fi::d7b5f4c1-2577-4389-bd77-8f853a5b6ef6" providerId="AD" clId="Web-{FDB1DF86-B24A-6FEB-DCD3-A87DE6020202}" dt="2025-08-13T12:32:13.537" v="11" actId="1076"/>
          <ac:spMkLst>
            <pc:docMk/>
            <pc:sldMk cId="4168036793" sldId="268"/>
            <ac:spMk id="4" creationId="{B9BD17F5-4CC3-3F99-77F8-1BF1A224878F}"/>
          </ac:spMkLst>
        </pc:spChg>
        <pc:picChg chg="mod">
          <ac:chgData name="Nicolina Hannus" userId="S::nicolina@pepp.fi::d7b5f4c1-2577-4389-bd77-8f853a5b6ef6" providerId="AD" clId="Web-{FDB1DF86-B24A-6FEB-DCD3-A87DE6020202}" dt="2025-08-13T12:32:10.333" v="10" actId="1076"/>
          <ac:picMkLst>
            <pc:docMk/>
            <pc:sldMk cId="4168036793" sldId="268"/>
            <ac:picMk id="3" creationId="{36F403EA-4CA5-0C7D-C0C4-506B887B8815}"/>
          </ac:picMkLst>
        </pc:picChg>
      </pc:sldChg>
      <pc:sldChg chg="modSp">
        <pc:chgData name="Nicolina Hannus" userId="S::nicolina@pepp.fi::d7b5f4c1-2577-4389-bd77-8f853a5b6ef6" providerId="AD" clId="Web-{FDB1DF86-B24A-6FEB-DCD3-A87DE6020202}" dt="2025-08-13T12:32:24.756" v="15" actId="1076"/>
        <pc:sldMkLst>
          <pc:docMk/>
          <pc:sldMk cId="2688969941" sldId="272"/>
        </pc:sldMkLst>
        <pc:spChg chg="mod">
          <ac:chgData name="Nicolina Hannus" userId="S::nicolina@pepp.fi::d7b5f4c1-2577-4389-bd77-8f853a5b6ef6" providerId="AD" clId="Web-{FDB1DF86-B24A-6FEB-DCD3-A87DE6020202}" dt="2025-08-13T12:32:24.756" v="15" actId="1076"/>
          <ac:spMkLst>
            <pc:docMk/>
            <pc:sldMk cId="2688969941" sldId="272"/>
            <ac:spMk id="4" creationId="{B9BD17F5-4CC3-3F99-77F8-1BF1A22487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ABF83-0965-41AD-A894-220F5E0CD63D}" type="datetimeFigureOut">
              <a:rPr lang="sv-FI" smtClean="0"/>
              <a:t>13-08-2025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ABE1-6E70-40A3-BE8C-C0B21CA8C0D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0062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Källa: https://paihdelinkki.fi/sv/sjalvhjalp/alkohol/handbok-om-kontroll-over-drickandet/foljder-av-drickandet/ </a:t>
            </a:r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71818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Gräns 0,5 promille</a:t>
            </a:r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71404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61976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https://www.youtube.com/watch?v=b6WfNWdrKfM&amp;t=5s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3801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2311A6-53D3-F709-42E1-127AD9100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925E33-2FD5-9869-8E18-B9EBB403F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072D9A-EE0B-7F36-A508-8510AB52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13-08-2025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A62B86-DF11-2DFE-9B30-6628C418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C670BC-ED33-EBB7-1A16-908AB737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7030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4EF0DC-8742-4DFA-BDE4-65A286CF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4172E12-3107-30B6-EA50-046472D1F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98F5B0-3EAF-BC47-D000-E326861F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13-08-2025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2B2784-48D7-7AE0-FC52-8E22BE3B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08775B-723A-F1A0-5F98-A137C31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3109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DFE545F-46A3-0BA3-3FB9-E44B2AEB6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47E7877-8315-512E-D660-8445DB01B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7BB0BF-FB91-EE57-1528-C52A8E68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13-08-2025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C35FE6-FADE-05F3-BF2F-179F2BBE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8621D0-3F8D-B448-6B1F-2573D5C2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26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B16E5-96DF-8512-2366-685545F4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AA3A17-4A07-E9F9-1C52-4808E615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5E0E7-69C6-E4ED-02FD-6E8E9584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13-08-2025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82E9FE-8E79-9E98-F9DF-CEF44BAB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ECF3C2-3E5F-6285-D866-E388353E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8497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BF7B32-756B-607B-716F-E973BB5C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C747FC-E997-CAF2-415A-D799415D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E55091-0673-0A9C-B974-E7698FF0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13-08-2025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16BFCC-90F8-CB91-860F-A0FFC2C3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7B2EA4-5F12-0DC7-8021-C3CDAF33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138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09A516-5FCE-CB1B-A4BB-D19A3758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B13F6B-7E4A-132A-FFC5-D5B6DE47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7A882A-72F1-C4CB-6328-EE56D69DB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E5A6B7-233E-7A5D-DBF3-1BBC1518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13-08-2025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B3AABB-5B80-E6CB-0C93-0344B552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60CAA7-2F0C-2A02-8FBF-3F5E8642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1040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DA84C-B619-D5D4-35E4-2F60F8EE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E152D9-9DC8-0BAD-AC05-F0737E3DD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688B08-9D8A-01A8-2DDF-CC2CA8EE3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2B34FE-9408-5EC4-4C8B-C690E5B7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11E766C-AB70-50EF-CC69-F49DD62E4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EFE6F96-DF79-53BA-F8D0-755C6042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13-08-2025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A5A337-5696-AA6E-9D61-98F0492E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05BE390-3EF4-1324-7032-301DE20C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787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93842-2B84-B680-36AE-4A90F3C4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3DF765-A272-8BBE-58B3-2348E492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13-08-2025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FC51BC-6B85-FF07-EA29-CA81E31E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B4AE91A-608F-0988-1EBD-53FDA4F2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4053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9DC3564-FBC1-2809-C0DC-55829163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13-08-2025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06532CC-975E-F7A5-C596-9D27DFFB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988E0A-6473-7B24-D557-7B867026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0818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BADF84-4AAC-6967-4F89-4852B69D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EC5102-9423-4243-F7AD-A27722A3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7D04E4-F8B1-E053-A949-8BEB490C3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087A95-7CFE-E2AE-D976-0B8AD666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13-08-2025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296ABB-072C-C789-8128-867C8C85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89B5404-D300-640F-93F7-BA2BD1B7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7670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F73DA-B777-49F3-7F59-44BC572A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C7535C0-955C-2535-40C0-722FC50C9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DA5024-C388-B0AF-59A6-EC5A2C068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5D5287-3974-E1DC-35E2-28787275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13-08-2025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8AF609-E125-3A62-BFF3-15E90490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E8A35C-3AF4-263C-CD64-05265293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012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42DFBDA-DCAB-B8F7-806A-3BFC6E3E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7E441-1F5F-3CEF-3472-F6451AEA5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22D5C6-EFE8-7171-5DAA-41C4010F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77A73D-B841-48CA-9EE6-CCD52E159224}" type="datetimeFigureOut">
              <a:rPr lang="sv-FI" smtClean="0"/>
              <a:t>13-08-2025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E3EC7F-3F90-AA95-9364-8ADB681B8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FAE117-815B-0D3F-3BFC-0A6432C3B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5962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6WfNWdrKfM?feature=oembed" TargetMode="Externa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0560" y="2553659"/>
            <a:ext cx="4852438" cy="3186191"/>
          </a:xfrm>
          <a:custGeom>
            <a:avLst/>
            <a:gdLst/>
            <a:ahLst/>
            <a:cxnLst/>
            <a:rect l="l" t="t" r="r" b="b"/>
            <a:pathLst>
              <a:path w="7278657" h="4779286">
                <a:moveTo>
                  <a:pt x="0" y="0"/>
                </a:moveTo>
                <a:lnTo>
                  <a:pt x="7278657" y="0"/>
                </a:lnTo>
                <a:lnTo>
                  <a:pt x="7278657" y="4779286"/>
                </a:lnTo>
                <a:lnTo>
                  <a:pt x="0" y="4779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3" name="Freeform 3"/>
          <p:cNvSpPr/>
          <p:nvPr/>
        </p:nvSpPr>
        <p:spPr>
          <a:xfrm>
            <a:off x="-131465" y="991559"/>
            <a:ext cx="685800" cy="3124200"/>
          </a:xfrm>
          <a:custGeom>
            <a:avLst/>
            <a:gdLst/>
            <a:ahLst/>
            <a:cxnLst/>
            <a:rect l="l" t="t" r="r" b="b"/>
            <a:pathLst>
              <a:path w="1028700" h="4686300">
                <a:moveTo>
                  <a:pt x="0" y="0"/>
                </a:moveTo>
                <a:lnTo>
                  <a:pt x="1028700" y="0"/>
                </a:lnTo>
                <a:lnTo>
                  <a:pt x="1028700" y="4686300"/>
                </a:lnTo>
                <a:lnTo>
                  <a:pt x="0" y="4686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523805" y="-38100"/>
            <a:ext cx="323991" cy="7199795"/>
          </a:xfrm>
          <a:custGeom>
            <a:avLst/>
            <a:gdLst/>
            <a:ahLst/>
            <a:cxnLst/>
            <a:rect l="l" t="t" r="r" b="b"/>
            <a:pathLst>
              <a:path w="485986" h="10799692">
                <a:moveTo>
                  <a:pt x="0" y="0"/>
                </a:moveTo>
                <a:lnTo>
                  <a:pt x="485986" y="0"/>
                </a:lnTo>
                <a:lnTo>
                  <a:pt x="485986" y="10799692"/>
                </a:lnTo>
                <a:lnTo>
                  <a:pt x="0" y="107996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0" y="5013888"/>
            <a:ext cx="2035411" cy="1844113"/>
          </a:xfrm>
          <a:custGeom>
            <a:avLst/>
            <a:gdLst/>
            <a:ahLst/>
            <a:cxnLst/>
            <a:rect l="l" t="t" r="r" b="b"/>
            <a:pathLst>
              <a:path w="3053116" h="2766169">
                <a:moveTo>
                  <a:pt x="0" y="0"/>
                </a:moveTo>
                <a:lnTo>
                  <a:pt x="3053116" y="0"/>
                </a:lnTo>
                <a:lnTo>
                  <a:pt x="3053116" y="2766169"/>
                </a:lnTo>
                <a:lnTo>
                  <a:pt x="0" y="2766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0" y="3669768"/>
            <a:ext cx="4681878" cy="3188232"/>
          </a:xfrm>
          <a:custGeom>
            <a:avLst/>
            <a:gdLst/>
            <a:ahLst/>
            <a:cxnLst/>
            <a:rect l="l" t="t" r="r" b="b"/>
            <a:pathLst>
              <a:path w="7022817" h="4782348">
                <a:moveTo>
                  <a:pt x="0" y="0"/>
                </a:moveTo>
                <a:lnTo>
                  <a:pt x="7022817" y="0"/>
                </a:lnTo>
                <a:lnTo>
                  <a:pt x="7022817" y="4782348"/>
                </a:lnTo>
                <a:lnTo>
                  <a:pt x="0" y="47823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8" name="Freeform 8"/>
          <p:cNvSpPr/>
          <p:nvPr/>
        </p:nvSpPr>
        <p:spPr>
          <a:xfrm>
            <a:off x="3517801" y="1871652"/>
            <a:ext cx="5156397" cy="2032497"/>
          </a:xfrm>
          <a:custGeom>
            <a:avLst/>
            <a:gdLst/>
            <a:ahLst/>
            <a:cxnLst/>
            <a:rect l="l" t="t" r="r" b="b"/>
            <a:pathLst>
              <a:path w="7734596" h="3048745">
                <a:moveTo>
                  <a:pt x="0" y="0"/>
                </a:moveTo>
                <a:lnTo>
                  <a:pt x="7734596" y="0"/>
                </a:lnTo>
                <a:lnTo>
                  <a:pt x="7734596" y="3048745"/>
                </a:lnTo>
                <a:lnTo>
                  <a:pt x="0" y="30487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grpSp>
        <p:nvGrpSpPr>
          <p:cNvPr id="9" name="Group 9"/>
          <p:cNvGrpSpPr/>
          <p:nvPr/>
        </p:nvGrpSpPr>
        <p:grpSpPr>
          <a:xfrm>
            <a:off x="6096000" y="-341795"/>
            <a:ext cx="6230047" cy="7199795"/>
            <a:chOff x="0" y="0"/>
            <a:chExt cx="12460093" cy="14399589"/>
          </a:xfrm>
        </p:grpSpPr>
        <p:sp>
          <p:nvSpPr>
            <p:cNvPr id="10" name="Freeform 10"/>
            <p:cNvSpPr/>
            <p:nvPr/>
          </p:nvSpPr>
          <p:spPr>
            <a:xfrm>
              <a:off x="10496409" y="0"/>
              <a:ext cx="647982" cy="14399589"/>
            </a:xfrm>
            <a:custGeom>
              <a:avLst/>
              <a:gdLst/>
              <a:ahLst/>
              <a:cxnLst/>
              <a:rect l="l" t="t" r="r" b="b"/>
              <a:pathLst>
                <a:path w="647982" h="14399589">
                  <a:moveTo>
                    <a:pt x="0" y="0"/>
                  </a:moveTo>
                  <a:lnTo>
                    <a:pt x="647982" y="0"/>
                  </a:lnTo>
                  <a:lnTo>
                    <a:pt x="647982" y="14399589"/>
                  </a:lnTo>
                  <a:lnTo>
                    <a:pt x="0" y="14399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677464" y="3657"/>
              <a:ext cx="6067031" cy="4103064"/>
            </a:xfrm>
            <a:custGeom>
              <a:avLst/>
              <a:gdLst/>
              <a:ahLst/>
              <a:cxnLst/>
              <a:rect l="l" t="t" r="r" b="b"/>
              <a:pathLst>
                <a:path w="6067031" h="4103064">
                  <a:moveTo>
                    <a:pt x="0" y="0"/>
                  </a:moveTo>
                  <a:lnTo>
                    <a:pt x="6067031" y="0"/>
                  </a:lnTo>
                  <a:lnTo>
                    <a:pt x="6067031" y="4103064"/>
                  </a:lnTo>
                  <a:lnTo>
                    <a:pt x="0" y="4103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246160"/>
              <a:ext cx="7285190" cy="3618058"/>
            </a:xfrm>
            <a:custGeom>
              <a:avLst/>
              <a:gdLst/>
              <a:ahLst/>
              <a:cxnLst/>
              <a:rect l="l" t="t" r="r" b="b"/>
              <a:pathLst>
                <a:path w="7285190" h="3618058">
                  <a:moveTo>
                    <a:pt x="0" y="0"/>
                  </a:moveTo>
                  <a:lnTo>
                    <a:pt x="7285190" y="0"/>
                  </a:lnTo>
                  <a:lnTo>
                    <a:pt x="7285190" y="3618058"/>
                  </a:lnTo>
                  <a:lnTo>
                    <a:pt x="0" y="361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530"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028897" y="683589"/>
              <a:ext cx="5431196" cy="5107317"/>
            </a:xfrm>
            <a:custGeom>
              <a:avLst/>
              <a:gdLst/>
              <a:ahLst/>
              <a:cxnLst/>
              <a:rect l="l" t="t" r="r" b="b"/>
              <a:pathLst>
                <a:path w="5431196" h="5107317">
                  <a:moveTo>
                    <a:pt x="0" y="0"/>
                  </a:moveTo>
                  <a:lnTo>
                    <a:pt x="5431196" y="0"/>
                  </a:lnTo>
                  <a:lnTo>
                    <a:pt x="5431196" y="5107317"/>
                  </a:lnTo>
                  <a:lnTo>
                    <a:pt x="0" y="5107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599634" y="5763260"/>
            <a:ext cx="2589597" cy="406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X.X.2025</a:t>
            </a:r>
          </a:p>
        </p:txBody>
      </p:sp>
      <p:sp>
        <p:nvSpPr>
          <p:cNvPr id="7" name="Freeform 7"/>
          <p:cNvSpPr/>
          <p:nvPr/>
        </p:nvSpPr>
        <p:spPr>
          <a:xfrm>
            <a:off x="8599634" y="4586925"/>
            <a:ext cx="3592366" cy="2352669"/>
          </a:xfrm>
          <a:custGeom>
            <a:avLst/>
            <a:gdLst/>
            <a:ahLst/>
            <a:cxnLst/>
            <a:rect l="l" t="t" r="r" b="b"/>
            <a:pathLst>
              <a:path w="5388549" h="3529004">
                <a:moveTo>
                  <a:pt x="0" y="0"/>
                </a:moveTo>
                <a:lnTo>
                  <a:pt x="5388549" y="0"/>
                </a:lnTo>
                <a:lnTo>
                  <a:pt x="5388549" y="3529004"/>
                </a:lnTo>
                <a:lnTo>
                  <a:pt x="0" y="352900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sv-FI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69350-81C6-F4A9-0996-E87DA7AF4BFE}"/>
              </a:ext>
            </a:extLst>
          </p:cNvPr>
          <p:cNvSpPr txBox="1"/>
          <p:nvPr/>
        </p:nvSpPr>
        <p:spPr>
          <a:xfrm>
            <a:off x="3337901" y="3643244"/>
            <a:ext cx="5516196" cy="1041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8"/>
              </a:lnSpc>
              <a:spcBef>
                <a:spcPct val="0"/>
              </a:spcBef>
            </a:pPr>
            <a:r>
              <a:rPr lang="en-US" sz="6106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Alkohol</a:t>
            </a:r>
            <a:endParaRPr lang="en-US" sz="6106" dirty="0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6834203-D6E3-1EF7-CBF7-FBA690A52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670957" y="2933240"/>
            <a:ext cx="8850086" cy="984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FI" sz="4000" dirty="0"/>
              <a:t>Alkohol är skadligt för alla, i alla åldrar.</a:t>
            </a:r>
          </a:p>
          <a:p>
            <a:pPr algn="ctr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8896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170119" y="1360713"/>
            <a:ext cx="9205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/>
              <a:t>Påstående 5:</a:t>
            </a:r>
          </a:p>
          <a:p>
            <a:pPr algn="ctr"/>
            <a:endParaRPr lang="sv-SE" sz="4400" b="1" dirty="0"/>
          </a:p>
          <a:p>
            <a:pPr algn="ctr"/>
            <a:r>
              <a:rPr lang="sv-SE" sz="4400" dirty="0"/>
              <a:t>Det är riskfritt att köra moped eller bil då man har druckit alkohol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8BDF73-9DFE-6898-6797-2CBAF1212CF5}"/>
              </a:ext>
            </a:extLst>
          </p:cNvPr>
          <p:cNvSpPr txBox="1"/>
          <p:nvPr/>
        </p:nvSpPr>
        <p:spPr>
          <a:xfrm>
            <a:off x="4229097" y="4833256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 dirty="0">
                <a:solidFill>
                  <a:srgbClr val="FF0000"/>
                </a:solidFill>
              </a:rPr>
              <a:t>FALSKT</a:t>
            </a:r>
          </a:p>
        </p:txBody>
      </p:sp>
    </p:spTree>
    <p:extLst>
      <p:ext uri="{BB962C8B-B14F-4D97-AF65-F5344CB8AC3E}">
        <p14:creationId xmlns:p14="http://schemas.microsoft.com/office/powerpoint/2010/main" val="18067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B79785-434D-8BFF-0288-19C123BA5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670957" y="2253915"/>
            <a:ext cx="885008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4000" dirty="0"/>
              <a:t>Alkohol försämrar körförmågan och de som kör då de har druckit alkohol utsätter både sig själva och andra för stor fara. </a:t>
            </a:r>
            <a:endParaRPr lang="sv-SE" sz="6000" dirty="0"/>
          </a:p>
          <a:p>
            <a:pPr algn="ctr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93295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170118" y="1564683"/>
            <a:ext cx="92054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/>
              <a:t>Påstående 6:</a:t>
            </a:r>
          </a:p>
          <a:p>
            <a:pPr algn="ctr"/>
            <a:endParaRPr lang="sv-SE" sz="4400" dirty="0"/>
          </a:p>
          <a:p>
            <a:pPr algn="ctr"/>
            <a:r>
              <a:rPr lang="sv-SE" sz="4000" dirty="0"/>
              <a:t>Alla vuxna dricker alkohol</a:t>
            </a:r>
          </a:p>
          <a:p>
            <a:pPr algn="ctr"/>
            <a:endParaRPr lang="sv-SE" sz="4400" b="1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FBC7544-F2A9-FE1E-1865-92AD6BE97C39}"/>
              </a:ext>
            </a:extLst>
          </p:cNvPr>
          <p:cNvSpPr txBox="1"/>
          <p:nvPr/>
        </p:nvSpPr>
        <p:spPr>
          <a:xfrm>
            <a:off x="4229097" y="4833256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 dirty="0">
                <a:solidFill>
                  <a:srgbClr val="FF0000"/>
                </a:solidFill>
              </a:rPr>
              <a:t>FALSKT</a:t>
            </a:r>
          </a:p>
        </p:txBody>
      </p:sp>
    </p:spTree>
    <p:extLst>
      <p:ext uri="{BB962C8B-B14F-4D97-AF65-F5344CB8AC3E}">
        <p14:creationId xmlns:p14="http://schemas.microsoft.com/office/powerpoint/2010/main" val="210634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1ED0B05-44F6-8870-8682-50823C2B9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670957" y="1904999"/>
            <a:ext cx="885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FI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08A8C40-478D-62B8-AB0B-F05E7F9AC71F}"/>
              </a:ext>
            </a:extLst>
          </p:cNvPr>
          <p:cNvSpPr txBox="1"/>
          <p:nvPr/>
        </p:nvSpPr>
        <p:spPr>
          <a:xfrm>
            <a:off x="1866900" y="2253917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4000" dirty="0"/>
              <a:t>Även om man kan tro att alla vuxna dricker alkohol så är det faktiskt många vuxna som föredrar alkoholfria alternativ.</a:t>
            </a:r>
          </a:p>
        </p:txBody>
      </p:sp>
    </p:spTree>
    <p:extLst>
      <p:ext uri="{BB962C8B-B14F-4D97-AF65-F5344CB8AC3E}">
        <p14:creationId xmlns:p14="http://schemas.microsoft.com/office/powerpoint/2010/main" val="1581703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8DC27-AC4D-9951-A1F4-F2856447C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5EF7838-673B-25D7-6F51-4BC3E3859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6C402D-A879-758F-377A-B47E604ADA53}"/>
              </a:ext>
            </a:extLst>
          </p:cNvPr>
          <p:cNvSpPr txBox="1"/>
          <p:nvPr/>
        </p:nvSpPr>
        <p:spPr>
          <a:xfrm>
            <a:off x="2108473" y="1069241"/>
            <a:ext cx="920545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Påstående 7: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Åldersgränsen för att köpa och dricka alkohol är 18 år i Finland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C2ACCF8-2BCE-3FB7-58D0-C854DDBB6F3B}"/>
              </a:ext>
            </a:extLst>
          </p:cNvPr>
          <p:cNvSpPr txBox="1"/>
          <p:nvPr/>
        </p:nvSpPr>
        <p:spPr>
          <a:xfrm>
            <a:off x="4131126" y="4804398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 dirty="0">
                <a:solidFill>
                  <a:srgbClr val="00B050"/>
                </a:solidFill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129407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27AA3-C10E-F256-C927-0D0170047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3E8A62F-FA04-6242-D728-9A17E86D9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996CB14-5B94-9C35-1284-EFF178D09D37}"/>
              </a:ext>
            </a:extLst>
          </p:cNvPr>
          <p:cNvSpPr txBox="1"/>
          <p:nvPr/>
        </p:nvSpPr>
        <p:spPr>
          <a:xfrm>
            <a:off x="1670957" y="1904999"/>
            <a:ext cx="885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E461059-93CD-3A84-CACD-198C0876A239}"/>
              </a:ext>
            </a:extLst>
          </p:cNvPr>
          <p:cNvSpPr txBox="1"/>
          <p:nvPr/>
        </p:nvSpPr>
        <p:spPr>
          <a:xfrm>
            <a:off x="1866900" y="2241885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4000" dirty="0">
                <a:solidFill>
                  <a:prstClr val="black"/>
                </a:solidFill>
                <a:latin typeface="Aptos" panose="02110004020202020204"/>
              </a:rPr>
              <a:t>Personer över 18 år får köpa svagare alkoholdrycker medan personer över 20 år få köpa alla alkoholdrycker på Alko.</a:t>
            </a:r>
            <a:endParaRPr kumimoji="0" lang="sv-FI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352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Eos - diskussion om alkohol">
            <a:hlinkClick r:id="" action="ppaction://media"/>
            <a:extLst>
              <a:ext uri="{FF2B5EF4-FFF2-40B4-BE49-F238E27FC236}">
                <a16:creationId xmlns:a16="http://schemas.microsoft.com/office/drawing/2014/main" id="{E744520D-10B0-8CB8-2CA3-3B8EF7D800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9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DD1512-CF29-F68B-CCC8-80406EEA8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/>
              <a:t>Hit kan du vända dig om du behöver prata med någon om t.ex. en förälders alkoholbruk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7ECF59E-93A6-2F84-CAA5-A497DF9A1F85}"/>
              </a:ext>
            </a:extLst>
          </p:cNvPr>
          <p:cNvSpPr txBox="1"/>
          <p:nvPr/>
        </p:nvSpPr>
        <p:spPr>
          <a:xfrm>
            <a:off x="638881" y="1922561"/>
            <a:ext cx="10909643" cy="552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400" dirty="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9829C38-EFC2-A9CA-946B-E63004D55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2810309"/>
            <a:ext cx="5614416" cy="327039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1427028-22C9-A819-471D-AB5E64490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2810309"/>
            <a:ext cx="5614416" cy="1515892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D17058F0-D43F-9E62-8CEC-5714EA60970F}"/>
              </a:ext>
            </a:extLst>
          </p:cNvPr>
          <p:cNvSpPr txBox="1"/>
          <p:nvPr/>
        </p:nvSpPr>
        <p:spPr>
          <a:xfrm>
            <a:off x="2885600" y="1973080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FI" sz="3600" b="1" dirty="0">
                <a:solidFill>
                  <a:srgbClr val="FF0000"/>
                </a:solidFill>
              </a:rPr>
              <a:t>https://ninniusm.fi/chatt/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ACA7C5-6BF7-EBAC-0F3C-CE895E9C9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197" y="4326201"/>
            <a:ext cx="1239857" cy="2191154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453F95DB-5F57-8F93-AE62-4E5B331DE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1775" y="4326201"/>
            <a:ext cx="1239857" cy="2244039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E2F1478D-886E-925F-0A3B-213676C8B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0466" y="4326201"/>
            <a:ext cx="1418055" cy="22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72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040FA6-8A6C-8212-5EC0-D00DCC13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b="1" dirty="0">
                <a:solidFill>
                  <a:srgbClr val="FF0000"/>
                </a:solidFill>
              </a:rPr>
              <a:t>https://www.nuortennetti.fi/sv/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D0FA4FF-192D-D440-E931-833AB298E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2713" y="2149320"/>
            <a:ext cx="5232404" cy="3360814"/>
          </a:xfr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7B5D6F7-B7F1-9A6F-F00F-960073C27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338146"/>
            <a:ext cx="6006324" cy="359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1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214204" y="2949293"/>
            <a:ext cx="9561577" cy="4135382"/>
          </a:xfrm>
          <a:custGeom>
            <a:avLst/>
            <a:gdLst/>
            <a:ahLst/>
            <a:cxnLst/>
            <a:rect l="l" t="t" r="r" b="b"/>
            <a:pathLst>
              <a:path w="14342366" h="6203073">
                <a:moveTo>
                  <a:pt x="0" y="0"/>
                </a:moveTo>
                <a:lnTo>
                  <a:pt x="14342366" y="0"/>
                </a:lnTo>
                <a:lnTo>
                  <a:pt x="14342366" y="6203073"/>
                </a:lnTo>
                <a:lnTo>
                  <a:pt x="0" y="6203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6096000" y="2575560"/>
            <a:ext cx="6096000" cy="4282440"/>
          </a:xfrm>
          <a:custGeom>
            <a:avLst/>
            <a:gdLst/>
            <a:ahLst/>
            <a:cxnLst/>
            <a:rect l="l" t="t" r="r" b="b"/>
            <a:pathLst>
              <a:path w="9144000" h="6423660">
                <a:moveTo>
                  <a:pt x="0" y="0"/>
                </a:moveTo>
                <a:lnTo>
                  <a:pt x="9144000" y="0"/>
                </a:lnTo>
                <a:lnTo>
                  <a:pt x="9144000" y="6423660"/>
                </a:lnTo>
                <a:lnTo>
                  <a:pt x="0" y="6423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3037170" y="-192391"/>
            <a:ext cx="7534173" cy="1309063"/>
          </a:xfrm>
          <a:custGeom>
            <a:avLst/>
            <a:gdLst/>
            <a:ahLst/>
            <a:cxnLst/>
            <a:rect l="l" t="t" r="r" b="b"/>
            <a:pathLst>
              <a:path w="11301259" h="1963594">
                <a:moveTo>
                  <a:pt x="0" y="0"/>
                </a:moveTo>
                <a:lnTo>
                  <a:pt x="11301259" y="0"/>
                </a:lnTo>
                <a:lnTo>
                  <a:pt x="11301259" y="1963593"/>
                </a:lnTo>
                <a:lnTo>
                  <a:pt x="0" y="1963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10490269" y="1"/>
            <a:ext cx="1814772" cy="2297995"/>
          </a:xfrm>
          <a:custGeom>
            <a:avLst/>
            <a:gdLst/>
            <a:ahLst/>
            <a:cxnLst/>
            <a:rect l="l" t="t" r="r" b="b"/>
            <a:pathLst>
              <a:path w="2722158" h="3446993">
                <a:moveTo>
                  <a:pt x="0" y="0"/>
                </a:moveTo>
                <a:lnTo>
                  <a:pt x="2722158" y="0"/>
                </a:lnTo>
                <a:lnTo>
                  <a:pt x="2722158" y="3446993"/>
                </a:lnTo>
                <a:lnTo>
                  <a:pt x="0" y="34469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7" name="Freeform 7"/>
          <p:cNvSpPr/>
          <p:nvPr/>
        </p:nvSpPr>
        <p:spPr>
          <a:xfrm>
            <a:off x="9098143" y="1095355"/>
            <a:ext cx="2770933" cy="2960409"/>
          </a:xfrm>
          <a:custGeom>
            <a:avLst/>
            <a:gdLst/>
            <a:ahLst/>
            <a:cxnLst/>
            <a:rect l="l" t="t" r="r" b="b"/>
            <a:pathLst>
              <a:path w="4703565" h="5081741">
                <a:moveTo>
                  <a:pt x="0" y="0"/>
                </a:moveTo>
                <a:lnTo>
                  <a:pt x="4703565" y="0"/>
                </a:lnTo>
                <a:lnTo>
                  <a:pt x="4703565" y="5081742"/>
                </a:lnTo>
                <a:lnTo>
                  <a:pt x="0" y="50817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8" name="Freeform 8"/>
          <p:cNvSpPr/>
          <p:nvPr/>
        </p:nvSpPr>
        <p:spPr>
          <a:xfrm>
            <a:off x="-131223" y="5016984"/>
            <a:ext cx="3168392" cy="1841181"/>
          </a:xfrm>
          <a:custGeom>
            <a:avLst/>
            <a:gdLst/>
            <a:ahLst/>
            <a:cxnLst/>
            <a:rect l="l" t="t" r="r" b="b"/>
            <a:pathLst>
              <a:path w="4752588" h="2761771">
                <a:moveTo>
                  <a:pt x="0" y="0"/>
                </a:moveTo>
                <a:lnTo>
                  <a:pt x="4752588" y="0"/>
                </a:lnTo>
                <a:lnTo>
                  <a:pt x="4752588" y="2761771"/>
                </a:lnTo>
                <a:lnTo>
                  <a:pt x="0" y="27617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9" name="TextBox 9"/>
          <p:cNvSpPr txBox="1"/>
          <p:nvPr/>
        </p:nvSpPr>
        <p:spPr>
          <a:xfrm>
            <a:off x="3144180" y="3185330"/>
            <a:ext cx="5999820" cy="838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99"/>
              </a:lnSpc>
              <a:spcBef>
                <a:spcPct val="0"/>
              </a:spcBef>
            </a:pPr>
            <a:r>
              <a:rPr lang="en-US" sz="8800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Frågesport</a:t>
            </a:r>
            <a:endParaRPr lang="en-US" sz="8800" dirty="0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7E45EE48-F24E-C23B-1AE3-A5444BD205AC}"/>
              </a:ext>
            </a:extLst>
          </p:cNvPr>
          <p:cNvSpPr/>
          <p:nvPr/>
        </p:nvSpPr>
        <p:spPr>
          <a:xfrm rot="18123507">
            <a:off x="-2846402" y="-1020125"/>
            <a:ext cx="8032085" cy="2503838"/>
          </a:xfrm>
          <a:custGeom>
            <a:avLst/>
            <a:gdLst/>
            <a:ahLst/>
            <a:cxnLst/>
            <a:rect l="l" t="t" r="r" b="b"/>
            <a:pathLst>
              <a:path w="11301259" h="1963594">
                <a:moveTo>
                  <a:pt x="0" y="0"/>
                </a:moveTo>
                <a:lnTo>
                  <a:pt x="11301259" y="0"/>
                </a:lnTo>
                <a:lnTo>
                  <a:pt x="11301259" y="1963593"/>
                </a:lnTo>
                <a:lnTo>
                  <a:pt x="0" y="1963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402303" y="1349254"/>
            <a:ext cx="85017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/>
              <a:t>Påstående 1:</a:t>
            </a:r>
          </a:p>
          <a:p>
            <a:pPr algn="ctr"/>
            <a:endParaRPr lang="sv-SE" sz="4400" dirty="0"/>
          </a:p>
          <a:p>
            <a:pPr algn="ctr"/>
            <a:r>
              <a:rPr lang="sv-SE" sz="4400" dirty="0"/>
              <a:t>När man dricker alkohol kan man få sluddrigt tal</a:t>
            </a:r>
            <a:endParaRPr lang="sv-FI" sz="44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C6D57B7-BCA1-C4B6-9E49-5F1488BE74AB}"/>
              </a:ext>
            </a:extLst>
          </p:cNvPr>
          <p:cNvSpPr txBox="1"/>
          <p:nvPr/>
        </p:nvSpPr>
        <p:spPr>
          <a:xfrm>
            <a:off x="4131126" y="4804398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 dirty="0">
                <a:solidFill>
                  <a:srgbClr val="00B050"/>
                </a:solidFill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334699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7C32855-4EA3-CAF9-A27B-636529C29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670957" y="2631481"/>
            <a:ext cx="8850086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FI" sz="4000" dirty="0"/>
              <a:t>Alkohol påverkar bland annat den delen av hjärnan som sköter talfunktioner.</a:t>
            </a:r>
          </a:p>
          <a:p>
            <a:pPr algn="ctr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694420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8B73FA4-803F-834E-2A6D-3340C8BB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7169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6537A5C-C840-24B5-A9D8-18DB8F47B9DE}"/>
              </a:ext>
            </a:extLst>
          </p:cNvPr>
          <p:cNvSpPr txBox="1"/>
          <p:nvPr/>
        </p:nvSpPr>
        <p:spPr>
          <a:xfrm>
            <a:off x="1868716" y="1306286"/>
            <a:ext cx="93435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4400" b="1" dirty="0"/>
              <a:t>Påstående 2:</a:t>
            </a:r>
          </a:p>
          <a:p>
            <a:pPr algn="ctr"/>
            <a:endParaRPr lang="sv-FI" sz="4400" dirty="0"/>
          </a:p>
          <a:p>
            <a:pPr algn="ctr"/>
            <a:r>
              <a:rPr lang="sv-FI" sz="4400" dirty="0"/>
              <a:t>Olika alkoholdrycker är olika starka</a:t>
            </a:r>
          </a:p>
          <a:p>
            <a:endParaRPr lang="sv-FI" sz="44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3EA3255-5473-4311-227B-BC0F9C2E5866}"/>
              </a:ext>
            </a:extLst>
          </p:cNvPr>
          <p:cNvSpPr txBox="1"/>
          <p:nvPr/>
        </p:nvSpPr>
        <p:spPr>
          <a:xfrm>
            <a:off x="4131126" y="4804398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 dirty="0">
                <a:solidFill>
                  <a:srgbClr val="00B050"/>
                </a:solidFill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215999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6F403EA-4CA5-0C7D-C0C4-506B887B8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796143" y="2016742"/>
            <a:ext cx="8850086" cy="28315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sv-FI" sz="4000" dirty="0"/>
          </a:p>
          <a:p>
            <a:pPr algn="ctr"/>
            <a:r>
              <a:rPr lang="sv-FI" sz="4000" dirty="0"/>
              <a:t>Olika alkoholdrycker har olika höga halter alkohol, vilket gör dem olika starka.</a:t>
            </a:r>
          </a:p>
          <a:p>
            <a:pPr algn="ctr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16803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383970" y="1545770"/>
            <a:ext cx="85017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/>
              <a:t>Påstående 3:</a:t>
            </a:r>
          </a:p>
          <a:p>
            <a:pPr algn="ctr"/>
            <a:endParaRPr lang="sv-SE" sz="4400" dirty="0"/>
          </a:p>
          <a:p>
            <a:pPr algn="ctr"/>
            <a:r>
              <a:rPr lang="sv-SE" sz="4400" dirty="0"/>
              <a:t>Alla kan bli beroende av alkohol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8BDF73-9DFE-6898-6797-2CBAF1212CF5}"/>
              </a:ext>
            </a:extLst>
          </p:cNvPr>
          <p:cNvSpPr txBox="1"/>
          <p:nvPr/>
        </p:nvSpPr>
        <p:spPr>
          <a:xfrm>
            <a:off x="4131126" y="4804398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 dirty="0">
                <a:solidFill>
                  <a:srgbClr val="00B050"/>
                </a:solidFill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24653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5FD6EB77-C491-08ED-11A7-D08C170B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1A53FB75-285B-1524-06B7-49DE68E56C57}"/>
              </a:ext>
            </a:extLst>
          </p:cNvPr>
          <p:cNvSpPr txBox="1"/>
          <p:nvPr/>
        </p:nvSpPr>
        <p:spPr>
          <a:xfrm>
            <a:off x="968218" y="2828835"/>
            <a:ext cx="10047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3600" dirty="0"/>
              <a:t>Alkohol är beroendeframkallande och vem som helst kan bli beroende.</a:t>
            </a:r>
          </a:p>
        </p:txBody>
      </p:sp>
    </p:spTree>
    <p:extLst>
      <p:ext uri="{BB962C8B-B14F-4D97-AF65-F5344CB8AC3E}">
        <p14:creationId xmlns:p14="http://schemas.microsoft.com/office/powerpoint/2010/main" val="1154438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296884" y="1426028"/>
            <a:ext cx="85017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/>
              <a:t>Påstående 4:</a:t>
            </a:r>
          </a:p>
          <a:p>
            <a:pPr algn="ctr"/>
            <a:endParaRPr lang="sv-SE" sz="4400" b="1" dirty="0"/>
          </a:p>
          <a:p>
            <a:pPr algn="ctr"/>
            <a:r>
              <a:rPr lang="sv-SE" sz="4400" dirty="0"/>
              <a:t>Alkohol är inte skadligt för vuxna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8BDF73-9DFE-6898-6797-2CBAF1212CF5}"/>
              </a:ext>
            </a:extLst>
          </p:cNvPr>
          <p:cNvSpPr txBox="1"/>
          <p:nvPr/>
        </p:nvSpPr>
        <p:spPr>
          <a:xfrm>
            <a:off x="4142011" y="4844142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 dirty="0">
                <a:solidFill>
                  <a:srgbClr val="FF0000"/>
                </a:solidFill>
              </a:rPr>
              <a:t>FALSKT</a:t>
            </a:r>
          </a:p>
        </p:txBody>
      </p:sp>
    </p:spTree>
    <p:extLst>
      <p:ext uri="{BB962C8B-B14F-4D97-AF65-F5344CB8AC3E}">
        <p14:creationId xmlns:p14="http://schemas.microsoft.com/office/powerpoint/2010/main" val="254196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E6FC75F032141BDA9C71720FD40C0" ma:contentTypeVersion="16" ma:contentTypeDescription="Skapa ett nytt dokument." ma:contentTypeScope="" ma:versionID="6f50a6d758cb078dec201d0d3e9926db">
  <xsd:schema xmlns:xsd="http://www.w3.org/2001/XMLSchema" xmlns:xs="http://www.w3.org/2001/XMLSchema" xmlns:p="http://schemas.microsoft.com/office/2006/metadata/properties" xmlns:ns2="a33c9caf-926e-46b4-ad4d-d40aa3b7619b" xmlns:ns3="a2dbb736-59a8-4798-93cb-5a03d1fa9f7b" targetNamespace="http://schemas.microsoft.com/office/2006/metadata/properties" ma:root="true" ma:fieldsID="99fc4be400e12b2c9a0cc34198f5b099" ns2:_="" ns3:_="">
    <xsd:import namespace="a33c9caf-926e-46b4-ad4d-d40aa3b7619b"/>
    <xsd:import namespace="a2dbb736-59a8-4798-93cb-5a03d1fa9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c9caf-926e-46b4-ad4d-d40aa3b76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86b23c3f-5f61-4af7-9c5e-bdd0525bb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bb736-59a8-4798-93cb-5a03d1fa9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022d6c5-c43d-492e-8258-27e587eecba7}" ma:internalName="TaxCatchAll" ma:showField="CatchAllData" ma:web="a2dbb736-59a8-4798-93cb-5a03d1fa9f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3c9caf-926e-46b4-ad4d-d40aa3b7619b">
      <Terms xmlns="http://schemas.microsoft.com/office/infopath/2007/PartnerControls"/>
    </lcf76f155ced4ddcb4097134ff3c332f>
    <TaxCatchAll xmlns="a2dbb736-59a8-4798-93cb-5a03d1fa9f7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4F44F3-D3F7-4339-B3B0-39FB772D71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3c9caf-926e-46b4-ad4d-d40aa3b7619b"/>
    <ds:schemaRef ds:uri="a2dbb736-59a8-4798-93cb-5a03d1fa9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2680BD-1CFB-4417-81B1-B3620F95D5B2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a33c9caf-926e-46b4-ad4d-d40aa3b7619b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a2dbb736-59a8-4798-93cb-5a03d1fa9f7b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B7C3DC6-3950-4EE2-8C81-DA00B0A67B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279</Words>
  <Application>Microsoft Office PowerPoint</Application>
  <PresentationFormat>Bredbild</PresentationFormat>
  <Paragraphs>53</Paragraphs>
  <Slides>19</Slides>
  <Notes>4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0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Hit kan du vända dig om du behöver prata med någon om t.ex. en förälders alkoholbruk</vt:lpstr>
      <vt:lpstr>https://www.nuortennetti.fi/sv/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Katarina Bärdén</dc:creator>
  <cp:lastModifiedBy>Katarina Bärdén</cp:lastModifiedBy>
  <cp:revision>19</cp:revision>
  <dcterms:created xsi:type="dcterms:W3CDTF">2024-08-28T12:19:01Z</dcterms:created>
  <dcterms:modified xsi:type="dcterms:W3CDTF">2025-08-13T12:32:32Z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0x010100016E6FC75F032141BDA9C71720FD40C0</vt:lpwstr>
  </property>
</Properties>
</file>