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97" r:id="rId5"/>
    <p:sldId id="264" r:id="rId6"/>
    <p:sldId id="267" r:id="rId7"/>
    <p:sldId id="273" r:id="rId8"/>
    <p:sldId id="275" r:id="rId9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DEC86-0B35-4874-9270-6B7754FF5472}" v="1" dt="2025-06-16T13:43:22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75061" autoAdjust="0"/>
  </p:normalViewPr>
  <p:slideViewPr>
    <p:cSldViewPr snapToGrid="0">
      <p:cViewPr varScale="1">
        <p:scale>
          <a:sx n="47" d="100"/>
          <a:sy n="47" d="100"/>
        </p:scale>
        <p:origin x="1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B68CA0C8-7756-401B-8BD8-65B368F5715D}"/>
    <pc:docChg chg="custSel delSld modSld">
      <pc:chgData name="Katarina Bärdén" userId="d063a02a-c409-4d55-be66-48dac737f76e" providerId="ADAL" clId="{B68CA0C8-7756-401B-8BD8-65B368F5715D}" dt="2024-11-20T12:56:30.110" v="239" actId="47"/>
      <pc:docMkLst>
        <pc:docMk/>
      </pc:docMkLst>
      <pc:sldChg chg="modSp mod">
        <pc:chgData name="Katarina Bärdén" userId="d063a02a-c409-4d55-be66-48dac737f76e" providerId="ADAL" clId="{B68CA0C8-7756-401B-8BD8-65B368F5715D}" dt="2024-11-20T12:53:32.053" v="49" actId="20577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B68CA0C8-7756-401B-8BD8-65B368F5715D}" dt="2024-11-20T12:55:35.845" v="194" actId="122"/>
        <pc:sldMkLst>
          <pc:docMk/>
          <pc:sldMk cId="3346997472" sldId="264"/>
        </pc:sldMkLst>
      </pc:sldChg>
      <pc:sldChg chg="addSp delSp modSp mod">
        <pc:chgData name="Katarina Bärdén" userId="d063a02a-c409-4d55-be66-48dac737f76e" providerId="ADAL" clId="{B68CA0C8-7756-401B-8BD8-65B368F5715D}" dt="2024-11-20T12:55:38.452" v="195" actId="122"/>
        <pc:sldMkLst>
          <pc:docMk/>
          <pc:sldMk cId="2159996142" sldId="267"/>
        </pc:sldMkLst>
      </pc:sldChg>
      <pc:sldChg chg="addSp delSp modSp mod">
        <pc:chgData name="Katarina Bärdén" userId="d063a02a-c409-4d55-be66-48dac737f76e" providerId="ADAL" clId="{B68CA0C8-7756-401B-8BD8-65B368F5715D}" dt="2024-11-20T12:55:32.530" v="193" actId="122"/>
        <pc:sldMkLst>
          <pc:docMk/>
          <pc:sldMk cId="1806739549" sldId="273"/>
        </pc:sldMkLst>
      </pc:sldChg>
      <pc:sldChg chg="addSp delSp modSp mod">
        <pc:chgData name="Katarina Bärdén" userId="d063a02a-c409-4d55-be66-48dac737f76e" providerId="ADAL" clId="{B68CA0C8-7756-401B-8BD8-65B368F5715D}" dt="2024-11-20T12:56:01.616" v="238" actId="20577"/>
        <pc:sldMkLst>
          <pc:docMk/>
          <pc:sldMk cId="2106348103" sldId="275"/>
        </pc:sldMkLst>
      </pc:sldChg>
      <pc:sldChg chg="del">
        <pc:chgData name="Katarina Bärdén" userId="d063a02a-c409-4d55-be66-48dac737f76e" providerId="ADAL" clId="{B68CA0C8-7756-401B-8BD8-65B368F5715D}" dt="2024-11-20T12:56:30.110" v="239" actId="47"/>
        <pc:sldMkLst>
          <pc:docMk/>
          <pc:sldMk cId="4073398698" sldId="276"/>
        </pc:sldMkLst>
      </pc:sldChg>
    </pc:docChg>
  </pc:docChgLst>
  <pc:docChgLst>
    <pc:chgData name="Katarina Bärdén" userId="d063a02a-c409-4d55-be66-48dac737f76e" providerId="ADAL" clId="{A4BDEC86-0B35-4874-9270-6B7754FF5472}"/>
    <pc:docChg chg="addSld delSld modSld">
      <pc:chgData name="Katarina Bärdén" userId="d063a02a-c409-4d55-be66-48dac737f76e" providerId="ADAL" clId="{A4BDEC86-0B35-4874-9270-6B7754FF5472}" dt="2025-06-18T08:01:45.911" v="78" actId="1076"/>
      <pc:docMkLst>
        <pc:docMk/>
      </pc:docMkLst>
      <pc:sldChg chg="del">
        <pc:chgData name="Katarina Bärdén" userId="d063a02a-c409-4d55-be66-48dac737f76e" providerId="ADAL" clId="{A4BDEC86-0B35-4874-9270-6B7754FF5472}" dt="2025-06-16T13:43:43.545" v="20" actId="47"/>
        <pc:sldMkLst>
          <pc:docMk/>
          <pc:sldMk cId="1901453648" sldId="256"/>
        </pc:sldMkLst>
      </pc:sldChg>
      <pc:sldChg chg="modSp add mod">
        <pc:chgData name="Katarina Bärdén" userId="d063a02a-c409-4d55-be66-48dac737f76e" providerId="ADAL" clId="{A4BDEC86-0B35-4874-9270-6B7754FF5472}" dt="2025-06-18T08:01:45.911" v="78" actId="1076"/>
        <pc:sldMkLst>
          <pc:docMk/>
          <pc:sldMk cId="0" sldId="297"/>
        </pc:sldMkLst>
        <pc:spChg chg="mod">
          <ac:chgData name="Katarina Bärdén" userId="d063a02a-c409-4d55-be66-48dac737f76e" providerId="ADAL" clId="{A4BDEC86-0B35-4874-9270-6B7754FF5472}" dt="2025-06-18T08:01:45.911" v="78" actId="1076"/>
          <ac:spMkLst>
            <pc:docMk/>
            <pc:sldMk cId="0" sldId="297"/>
            <ac:spMk id="16" creationId="{FEF69350-81C6-F4A9-0996-E87DA7AF4B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4344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v-FI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1920889" y="3728543"/>
            <a:ext cx="835021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r>
              <a:rPr lang="en-US" sz="54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 - </a:t>
            </a: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linjen</a:t>
            </a:r>
            <a:endParaRPr lang="en-US" sz="54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algn="ctr">
              <a:spcBef>
                <a:spcPct val="0"/>
              </a:spcBef>
            </a:pPr>
            <a:r>
              <a:rPr lang="en-US" sz="40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Alkohol</a:t>
            </a:r>
            <a:endParaRPr lang="en-US" sz="40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688769" y="2413337"/>
            <a:ext cx="850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latin typeface="Monsterrat (medium)"/>
              </a:rPr>
              <a:t>Jag tycker det känns tryggare då vuxna inte dricker</a:t>
            </a:r>
            <a:endParaRPr lang="sv-SE" sz="5400" dirty="0">
              <a:latin typeface="Monsterrat (medium)"/>
            </a:endParaRP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7CA583D-09A3-EED2-D733-D3ECBC8DD622}"/>
              </a:ext>
            </a:extLst>
          </p:cNvPr>
          <p:cNvSpPr txBox="1"/>
          <p:nvPr/>
        </p:nvSpPr>
        <p:spPr>
          <a:xfrm>
            <a:off x="2688769" y="2413337"/>
            <a:ext cx="850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latin typeface="Monsterrat (medium)"/>
              </a:rPr>
              <a:t>Fulla människor verkar roliga</a:t>
            </a:r>
            <a:endParaRPr lang="sv-SE" sz="5400" dirty="0">
              <a:latin typeface="Monsterrat (medium)"/>
            </a:endParaRPr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B205D91-27B6-25C4-76D4-6DDC20340A7E}"/>
              </a:ext>
            </a:extLst>
          </p:cNvPr>
          <p:cNvSpPr txBox="1"/>
          <p:nvPr/>
        </p:nvSpPr>
        <p:spPr>
          <a:xfrm>
            <a:off x="2688769" y="2413337"/>
            <a:ext cx="850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latin typeface="Monsterrat (medium)"/>
              </a:rPr>
              <a:t>Jag tycker att fulla människor är obehagliga</a:t>
            </a:r>
            <a:endParaRPr lang="sv-SE" sz="5400" dirty="0">
              <a:latin typeface="Monsterrat (medium)"/>
            </a:endParaRP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F1167FB-F9E8-B7EF-3D59-9138782B87C4}"/>
              </a:ext>
            </a:extLst>
          </p:cNvPr>
          <p:cNvSpPr txBox="1"/>
          <p:nvPr/>
        </p:nvSpPr>
        <p:spPr>
          <a:xfrm>
            <a:off x="2688769" y="2413337"/>
            <a:ext cx="850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latin typeface="Monsterrat (medium)"/>
              </a:rPr>
              <a:t>Jag tycker att alkohol borde förbjudas</a:t>
            </a:r>
            <a:endParaRPr lang="sv-SE" sz="5400" dirty="0">
              <a:latin typeface="Monsterrat (medium)"/>
            </a:endParaRPr>
          </a:p>
        </p:txBody>
      </p:sp>
    </p:spTree>
    <p:extLst>
      <p:ext uri="{BB962C8B-B14F-4D97-AF65-F5344CB8AC3E}">
        <p14:creationId xmlns:p14="http://schemas.microsoft.com/office/powerpoint/2010/main" val="210634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42DDD6-276C-4DD7-9EB1-97ABF0CCA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36</Words>
  <Application>Microsoft Office PowerPoint</Application>
  <PresentationFormat>Bredbild</PresentationFormat>
  <Paragraphs>8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Lora</vt:lpstr>
      <vt:lpstr>Monsterrat (medium)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8</cp:revision>
  <dcterms:created xsi:type="dcterms:W3CDTF">2024-08-28T12:19:01Z</dcterms:created>
  <dcterms:modified xsi:type="dcterms:W3CDTF">2025-06-18T08:01:54Z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