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97" r:id="rId6"/>
    <p:sldId id="298" r:id="rId7"/>
    <p:sldId id="277" r:id="rId8"/>
    <p:sldId id="276" r:id="rId9"/>
    <p:sldId id="282" r:id="rId10"/>
    <p:sldId id="284" r:id="rId11"/>
    <p:sldId id="287" r:id="rId12"/>
    <p:sldId id="288" r:id="rId13"/>
    <p:sldId id="289" r:id="rId14"/>
    <p:sldId id="290" r:id="rId15"/>
    <p:sldId id="293" r:id="rId16"/>
    <p:sldId id="294" r:id="rId17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6C9"/>
    <a:srgbClr val="F9FAFA"/>
    <a:srgbClr val="01A99C"/>
    <a:srgbClr val="EA5B0C"/>
    <a:srgbClr val="EAA03B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8501D3-0287-4F92-B475-99102F6B1883}" v="3" dt="2025-08-27T07:02:21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93" autoAdjust="0"/>
  </p:normalViewPr>
  <p:slideViewPr>
    <p:cSldViewPr snapToGrid="0">
      <p:cViewPr varScale="1">
        <p:scale>
          <a:sx n="49" d="100"/>
          <a:sy n="49" d="100"/>
        </p:scale>
        <p:origin x="1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2E46BC2E-5D7A-4DD8-ADB4-02D3ECAC038F}"/>
    <pc:docChg chg="addSld modSld">
      <pc:chgData name="Katarina Bärdén" userId="d063a02a-c409-4d55-be66-48dac737f76e" providerId="ADAL" clId="{2E46BC2E-5D7A-4DD8-ADB4-02D3ECAC038F}" dt="2024-11-13T16:09:53.704" v="1"/>
      <pc:docMkLst>
        <pc:docMk/>
      </pc:docMkLst>
      <pc:sldChg chg="addSp modSp new modAnim">
        <pc:chgData name="Katarina Bärdén" userId="d063a02a-c409-4d55-be66-48dac737f76e" providerId="ADAL" clId="{2E46BC2E-5D7A-4DD8-ADB4-02D3ECAC038F}" dt="2024-11-13T16:09:53.704" v="1"/>
        <pc:sldMkLst>
          <pc:docMk/>
          <pc:sldMk cId="335805349" sldId="295"/>
        </pc:sldMkLst>
      </pc:sldChg>
    </pc:docChg>
  </pc:docChgLst>
  <pc:docChgLst>
    <pc:chgData name="Katarina Bärdén" userId="d063a02a-c409-4d55-be66-48dac737f76e" providerId="ADAL" clId="{7027FE0F-29BE-4C48-A32D-E46D21942393}"/>
    <pc:docChg chg="undo custSel delSld modSld sldOrd">
      <pc:chgData name="Katarina Bärdén" userId="d063a02a-c409-4d55-be66-48dac737f76e" providerId="ADAL" clId="{7027FE0F-29BE-4C48-A32D-E46D21942393}" dt="2024-11-13T15:57:22.213" v="488" actId="47"/>
      <pc:docMkLst>
        <pc:docMk/>
      </pc:docMkLst>
      <pc:sldChg chg="addSp delSp modSp mod">
        <pc:chgData name="Katarina Bärdén" userId="d063a02a-c409-4d55-be66-48dac737f76e" providerId="ADAL" clId="{7027FE0F-29BE-4C48-A32D-E46D21942393}" dt="2024-11-13T15:32:16.405" v="28" actId="478"/>
        <pc:sldMkLst>
          <pc:docMk/>
          <pc:sldMk cId="1901453648" sldId="256"/>
        </pc:sldMkLst>
      </pc:sldChg>
      <pc:sldChg chg="ord">
        <pc:chgData name="Katarina Bärdén" userId="d063a02a-c409-4d55-be66-48dac737f76e" providerId="ADAL" clId="{7027FE0F-29BE-4C48-A32D-E46D21942393}" dt="2024-11-13T15:39:27.699" v="58"/>
        <pc:sldMkLst>
          <pc:docMk/>
          <pc:sldMk cId="448481587" sldId="262"/>
        </pc:sldMkLst>
      </pc:sldChg>
      <pc:sldChg chg="del">
        <pc:chgData name="Katarina Bärdén" userId="d063a02a-c409-4d55-be66-48dac737f76e" providerId="ADAL" clId="{7027FE0F-29BE-4C48-A32D-E46D21942393}" dt="2024-11-13T15:32:21.482" v="30" actId="47"/>
        <pc:sldMkLst>
          <pc:docMk/>
          <pc:sldMk cId="3346997472" sldId="264"/>
        </pc:sldMkLst>
      </pc:sldChg>
      <pc:sldChg chg="del">
        <pc:chgData name="Katarina Bärdén" userId="d063a02a-c409-4d55-be66-48dac737f76e" providerId="ADAL" clId="{7027FE0F-29BE-4C48-A32D-E46D21942393}" dt="2024-11-13T15:32:23.084" v="31" actId="47"/>
        <pc:sldMkLst>
          <pc:docMk/>
          <pc:sldMk cId="694420810" sldId="265"/>
        </pc:sldMkLst>
      </pc:sldChg>
      <pc:sldChg chg="del">
        <pc:chgData name="Katarina Bärdén" userId="d063a02a-c409-4d55-be66-48dac737f76e" providerId="ADAL" clId="{7027FE0F-29BE-4C48-A32D-E46D21942393}" dt="2024-11-13T15:32:24.154" v="32" actId="47"/>
        <pc:sldMkLst>
          <pc:docMk/>
          <pc:sldMk cId="2159996142" sldId="267"/>
        </pc:sldMkLst>
      </pc:sldChg>
      <pc:sldChg chg="del">
        <pc:chgData name="Katarina Bärdén" userId="d063a02a-c409-4d55-be66-48dac737f76e" providerId="ADAL" clId="{7027FE0F-29BE-4C48-A32D-E46D21942393}" dt="2024-11-13T15:32:25.348" v="33" actId="47"/>
        <pc:sldMkLst>
          <pc:docMk/>
          <pc:sldMk cId="4168036793" sldId="268"/>
        </pc:sldMkLst>
      </pc:sldChg>
      <pc:sldChg chg="del">
        <pc:chgData name="Katarina Bärdén" userId="d063a02a-c409-4d55-be66-48dac737f76e" providerId="ADAL" clId="{7027FE0F-29BE-4C48-A32D-E46D21942393}" dt="2024-11-13T15:32:26.447" v="34" actId="47"/>
        <pc:sldMkLst>
          <pc:docMk/>
          <pc:sldMk cId="2465325128" sldId="269"/>
        </pc:sldMkLst>
      </pc:sldChg>
      <pc:sldChg chg="del">
        <pc:chgData name="Katarina Bärdén" userId="d063a02a-c409-4d55-be66-48dac737f76e" providerId="ADAL" clId="{7027FE0F-29BE-4C48-A32D-E46D21942393}" dt="2024-11-13T15:32:27.526" v="35" actId="47"/>
        <pc:sldMkLst>
          <pc:docMk/>
          <pc:sldMk cId="1154438732" sldId="270"/>
        </pc:sldMkLst>
      </pc:sldChg>
      <pc:sldChg chg="del">
        <pc:chgData name="Katarina Bärdén" userId="d063a02a-c409-4d55-be66-48dac737f76e" providerId="ADAL" clId="{7027FE0F-29BE-4C48-A32D-E46D21942393}" dt="2024-11-13T15:32:28.568" v="36" actId="47"/>
        <pc:sldMkLst>
          <pc:docMk/>
          <pc:sldMk cId="2541961647" sldId="271"/>
        </pc:sldMkLst>
      </pc:sldChg>
      <pc:sldChg chg="del">
        <pc:chgData name="Katarina Bärdén" userId="d063a02a-c409-4d55-be66-48dac737f76e" providerId="ADAL" clId="{7027FE0F-29BE-4C48-A32D-E46D21942393}" dt="2024-11-13T15:32:29.684" v="37" actId="47"/>
        <pc:sldMkLst>
          <pc:docMk/>
          <pc:sldMk cId="2688969941" sldId="272"/>
        </pc:sldMkLst>
      </pc:sldChg>
      <pc:sldChg chg="del">
        <pc:chgData name="Katarina Bärdén" userId="d063a02a-c409-4d55-be66-48dac737f76e" providerId="ADAL" clId="{7027FE0F-29BE-4C48-A32D-E46D21942393}" dt="2024-11-13T15:32:30.754" v="38" actId="47"/>
        <pc:sldMkLst>
          <pc:docMk/>
          <pc:sldMk cId="1806739549" sldId="273"/>
        </pc:sldMkLst>
      </pc:sldChg>
      <pc:sldChg chg="del">
        <pc:chgData name="Katarina Bärdén" userId="d063a02a-c409-4d55-be66-48dac737f76e" providerId="ADAL" clId="{7027FE0F-29BE-4C48-A32D-E46D21942393}" dt="2024-11-13T15:32:31.775" v="39" actId="47"/>
        <pc:sldMkLst>
          <pc:docMk/>
          <pc:sldMk cId="1932955186" sldId="274"/>
        </pc:sldMkLst>
      </pc:sldChg>
      <pc:sldChg chg="del">
        <pc:chgData name="Katarina Bärdén" userId="d063a02a-c409-4d55-be66-48dac737f76e" providerId="ADAL" clId="{7027FE0F-29BE-4C48-A32D-E46D21942393}" dt="2024-11-13T15:32:32.811" v="40" actId="47"/>
        <pc:sldMkLst>
          <pc:docMk/>
          <pc:sldMk cId="2106348103" sldId="275"/>
        </pc:sldMkLst>
      </pc:sldChg>
      <pc:sldChg chg="modSp mod">
        <pc:chgData name="Katarina Bärdén" userId="d063a02a-c409-4d55-be66-48dac737f76e" providerId="ADAL" clId="{7027FE0F-29BE-4C48-A32D-E46D21942393}" dt="2024-11-13T15:32:41.108" v="43" actId="20577"/>
        <pc:sldMkLst>
          <pc:docMk/>
          <pc:sldMk cId="2348834351" sldId="277"/>
        </pc:sldMkLst>
      </pc:sldChg>
      <pc:sldChg chg="del">
        <pc:chgData name="Katarina Bärdén" userId="d063a02a-c409-4d55-be66-48dac737f76e" providerId="ADAL" clId="{7027FE0F-29BE-4C48-A32D-E46D21942393}" dt="2024-11-13T15:32:34.914" v="41" actId="47"/>
        <pc:sldMkLst>
          <pc:docMk/>
          <pc:sldMk cId="1581703874" sldId="279"/>
        </pc:sldMkLst>
      </pc:sldChg>
      <pc:sldChg chg="modSp mod">
        <pc:chgData name="Katarina Bärdén" userId="d063a02a-c409-4d55-be66-48dac737f76e" providerId="ADAL" clId="{7027FE0F-29BE-4C48-A32D-E46D21942393}" dt="2024-11-13T15:32:46.525" v="45" actId="20577"/>
        <pc:sldMkLst>
          <pc:docMk/>
          <pc:sldMk cId="4164200414" sldId="282"/>
        </pc:sldMkLst>
      </pc:sldChg>
      <pc:sldChg chg="modSp mod">
        <pc:chgData name="Katarina Bärdén" userId="d063a02a-c409-4d55-be66-48dac737f76e" providerId="ADAL" clId="{7027FE0F-29BE-4C48-A32D-E46D21942393}" dt="2024-11-13T15:51:26.141" v="234" actId="20577"/>
        <pc:sldMkLst>
          <pc:docMk/>
          <pc:sldMk cId="878974204" sldId="284"/>
        </pc:sldMkLst>
      </pc:sldChg>
      <pc:sldChg chg="del">
        <pc:chgData name="Katarina Bärdén" userId="d063a02a-c409-4d55-be66-48dac737f76e" providerId="ADAL" clId="{7027FE0F-29BE-4C48-A32D-E46D21942393}" dt="2024-11-13T15:50:44.979" v="230" actId="47"/>
        <pc:sldMkLst>
          <pc:docMk/>
          <pc:sldMk cId="1705368932" sldId="285"/>
        </pc:sldMkLst>
      </pc:sldChg>
      <pc:sldChg chg="del">
        <pc:chgData name="Katarina Bärdén" userId="d063a02a-c409-4d55-be66-48dac737f76e" providerId="ADAL" clId="{7027FE0F-29BE-4C48-A32D-E46D21942393}" dt="2024-11-13T15:32:18.056" v="29" actId="47"/>
        <pc:sldMkLst>
          <pc:docMk/>
          <pc:sldMk cId="4100805162" sldId="286"/>
        </pc:sldMkLst>
      </pc:sldChg>
      <pc:sldChg chg="modSp mod">
        <pc:chgData name="Katarina Bärdén" userId="d063a02a-c409-4d55-be66-48dac737f76e" providerId="ADAL" clId="{7027FE0F-29BE-4C48-A32D-E46D21942393}" dt="2024-11-13T15:32:52.004" v="47" actId="20577"/>
        <pc:sldMkLst>
          <pc:docMk/>
          <pc:sldMk cId="1586007027" sldId="287"/>
        </pc:sldMkLst>
      </pc:sldChg>
      <pc:sldChg chg="modSp mod">
        <pc:chgData name="Katarina Bärdén" userId="d063a02a-c409-4d55-be66-48dac737f76e" providerId="ADAL" clId="{7027FE0F-29BE-4C48-A32D-E46D21942393}" dt="2024-11-13T15:32:56.783" v="50" actId="20577"/>
        <pc:sldMkLst>
          <pc:docMk/>
          <pc:sldMk cId="1077624484" sldId="289"/>
        </pc:sldMkLst>
      </pc:sldChg>
      <pc:sldChg chg="modSp mod">
        <pc:chgData name="Katarina Bärdén" userId="d063a02a-c409-4d55-be66-48dac737f76e" providerId="ADAL" clId="{7027FE0F-29BE-4C48-A32D-E46D21942393}" dt="2024-11-13T15:33:02.750" v="53" actId="20577"/>
        <pc:sldMkLst>
          <pc:docMk/>
          <pc:sldMk cId="377372859" sldId="291"/>
        </pc:sldMkLst>
      </pc:sldChg>
      <pc:sldChg chg="addSp delSp modSp mod delAnim modAnim">
        <pc:chgData name="Katarina Bärdén" userId="d063a02a-c409-4d55-be66-48dac737f76e" providerId="ADAL" clId="{7027FE0F-29BE-4C48-A32D-E46D21942393}" dt="2024-11-13T15:46:53.275" v="215"/>
        <pc:sldMkLst>
          <pc:docMk/>
          <pc:sldMk cId="776195105" sldId="293"/>
        </pc:sldMkLst>
      </pc:sldChg>
      <pc:sldChg chg="modSp mod">
        <pc:chgData name="Katarina Bärdén" userId="d063a02a-c409-4d55-be66-48dac737f76e" providerId="ADAL" clId="{7027FE0F-29BE-4C48-A32D-E46D21942393}" dt="2024-11-13T15:47:41.847" v="223" actId="1076"/>
        <pc:sldMkLst>
          <pc:docMk/>
          <pc:sldMk cId="711708452" sldId="294"/>
        </pc:sldMkLst>
      </pc:sldChg>
      <pc:sldChg chg="addSp delSp modSp del mod ord delAnim modAnim">
        <pc:chgData name="Katarina Bärdén" userId="d063a02a-c409-4d55-be66-48dac737f76e" providerId="ADAL" clId="{7027FE0F-29BE-4C48-A32D-E46D21942393}" dt="2024-11-13T15:57:17.766" v="487" actId="47"/>
        <pc:sldMkLst>
          <pc:docMk/>
          <pc:sldMk cId="1731440592" sldId="295"/>
        </pc:sldMkLst>
      </pc:sldChg>
      <pc:sldChg chg="modSp del mod">
        <pc:chgData name="Katarina Bärdén" userId="d063a02a-c409-4d55-be66-48dac737f76e" providerId="ADAL" clId="{7027FE0F-29BE-4C48-A32D-E46D21942393}" dt="2024-11-13T15:57:22.213" v="488" actId="47"/>
        <pc:sldMkLst>
          <pc:docMk/>
          <pc:sldMk cId="2834514914" sldId="296"/>
        </pc:sldMkLst>
      </pc:sldChg>
    </pc:docChg>
  </pc:docChgLst>
  <pc:docChgLst>
    <pc:chgData name="Katarina Bärdén" userId="d063a02a-c409-4d55-be66-48dac737f76e" providerId="ADAL" clId="{E6875F9C-7238-4162-8D08-CE5C5E118026}"/>
    <pc:docChg chg="undo custSel addSld delSld modSld sldOrd">
      <pc:chgData name="Katarina Bärdén" userId="d063a02a-c409-4d55-be66-48dac737f76e" providerId="ADAL" clId="{E6875F9C-7238-4162-8D08-CE5C5E118026}" dt="2025-06-04T07:56:10.754" v="835"/>
      <pc:docMkLst>
        <pc:docMk/>
      </pc:docMkLst>
      <pc:sldChg chg="ord">
        <pc:chgData name="Katarina Bärdén" userId="d063a02a-c409-4d55-be66-48dac737f76e" providerId="ADAL" clId="{E6875F9C-7238-4162-8D08-CE5C5E118026}" dt="2025-06-04T07:56:10.754" v="835"/>
        <pc:sldMkLst>
          <pc:docMk/>
          <pc:sldMk cId="1901453648" sldId="256"/>
        </pc:sldMkLst>
      </pc:sldChg>
      <pc:sldChg chg="modSp mod modNotesTx">
        <pc:chgData name="Katarina Bärdén" userId="d063a02a-c409-4d55-be66-48dac737f76e" providerId="ADAL" clId="{E6875F9C-7238-4162-8D08-CE5C5E118026}" dt="2025-06-04T06:29:25.295" v="34" actId="20577"/>
        <pc:sldMkLst>
          <pc:docMk/>
          <pc:sldMk cId="2011969369" sldId="276"/>
        </pc:sldMkLst>
      </pc:sldChg>
      <pc:sldChg chg="addSp delSp modSp mod delAnim modAnim">
        <pc:chgData name="Katarina Bärdén" userId="d063a02a-c409-4d55-be66-48dac737f76e" providerId="ADAL" clId="{E6875F9C-7238-4162-8D08-CE5C5E118026}" dt="2025-06-04T06:35:43.199" v="41"/>
        <pc:sldMkLst>
          <pc:docMk/>
          <pc:sldMk cId="4164200414" sldId="282"/>
        </pc:sldMkLst>
      </pc:sldChg>
      <pc:sldChg chg="modSp mod modNotesTx">
        <pc:chgData name="Katarina Bärdén" userId="d063a02a-c409-4d55-be66-48dac737f76e" providerId="ADAL" clId="{E6875F9C-7238-4162-8D08-CE5C5E118026}" dt="2025-06-04T06:50:36.162" v="385" actId="20577"/>
        <pc:sldMkLst>
          <pc:docMk/>
          <pc:sldMk cId="878974204" sldId="284"/>
        </pc:sldMkLst>
      </pc:sldChg>
      <pc:sldChg chg="modSp mod">
        <pc:chgData name="Katarina Bärdén" userId="d063a02a-c409-4d55-be66-48dac737f76e" providerId="ADAL" clId="{E6875F9C-7238-4162-8D08-CE5C5E118026}" dt="2025-06-04T06:54:35.165" v="386" actId="20577"/>
        <pc:sldMkLst>
          <pc:docMk/>
          <pc:sldMk cId="1590553119" sldId="288"/>
        </pc:sldMkLst>
      </pc:sldChg>
      <pc:sldChg chg="addSp delSp modSp mod delAnim modAnim">
        <pc:chgData name="Katarina Bärdén" userId="d063a02a-c409-4d55-be66-48dac737f76e" providerId="ADAL" clId="{E6875F9C-7238-4162-8D08-CE5C5E118026}" dt="2025-06-04T07:18:50.738" v="539" actId="1036"/>
        <pc:sldMkLst>
          <pc:docMk/>
          <pc:sldMk cId="1077624484" sldId="289"/>
        </pc:sldMkLst>
      </pc:sldChg>
      <pc:sldChg chg="addSp delSp modSp mod modNotesTx">
        <pc:chgData name="Katarina Bärdén" userId="d063a02a-c409-4d55-be66-48dac737f76e" providerId="ADAL" clId="{E6875F9C-7238-4162-8D08-CE5C5E118026}" dt="2025-06-04T07:30:03.259" v="580" actId="20577"/>
        <pc:sldMkLst>
          <pc:docMk/>
          <pc:sldMk cId="1295830309" sldId="290"/>
        </pc:sldMkLst>
      </pc:sldChg>
      <pc:sldChg chg="modSp mod modAnim">
        <pc:chgData name="Katarina Bärdén" userId="d063a02a-c409-4d55-be66-48dac737f76e" providerId="ADAL" clId="{E6875F9C-7238-4162-8D08-CE5C5E118026}" dt="2025-06-04T07:36:05.472" v="696" actId="207"/>
        <pc:sldMkLst>
          <pc:docMk/>
          <pc:sldMk cId="776195105" sldId="293"/>
        </pc:sldMkLst>
      </pc:sldChg>
      <pc:sldChg chg="modSp mod">
        <pc:chgData name="Katarina Bärdén" userId="d063a02a-c409-4d55-be66-48dac737f76e" providerId="ADAL" clId="{E6875F9C-7238-4162-8D08-CE5C5E118026}" dt="2025-06-04T07:36:55.808" v="702" actId="20577"/>
        <pc:sldMkLst>
          <pc:docMk/>
          <pc:sldMk cId="711708452" sldId="294"/>
        </pc:sldMkLst>
      </pc:sldChg>
      <pc:sldChg chg="del">
        <pc:chgData name="Katarina Bärdén" userId="d063a02a-c409-4d55-be66-48dac737f76e" providerId="ADAL" clId="{E6875F9C-7238-4162-8D08-CE5C5E118026}" dt="2025-06-04T07:53:49.526" v="833" actId="47"/>
        <pc:sldMkLst>
          <pc:docMk/>
          <pc:sldMk cId="335805349" sldId="295"/>
        </pc:sldMkLst>
      </pc:sldChg>
      <pc:sldChg chg="addSp delSp modSp new mod setBg modNotesTx">
        <pc:chgData name="Katarina Bärdén" userId="d063a02a-c409-4d55-be66-48dac737f76e" providerId="ADAL" clId="{E6875F9C-7238-4162-8D08-CE5C5E118026}" dt="2025-06-04T07:52:55.713" v="832"/>
        <pc:sldMkLst>
          <pc:docMk/>
          <pc:sldMk cId="1581964111" sldId="296"/>
        </pc:sldMkLst>
      </pc:sldChg>
      <pc:sldChg chg="add del">
        <pc:chgData name="Katarina Bärdén" userId="d063a02a-c409-4d55-be66-48dac737f76e" providerId="ADAL" clId="{E6875F9C-7238-4162-8D08-CE5C5E118026}" dt="2025-06-04T07:42:24.449" v="705" actId="47"/>
        <pc:sldMkLst>
          <pc:docMk/>
          <pc:sldMk cId="3682419785" sldId="475"/>
        </pc:sldMkLst>
      </pc:sldChg>
      <pc:sldChg chg="del">
        <pc:chgData name="Katarina Bärdén" userId="d063a02a-c409-4d55-be66-48dac737f76e" providerId="ADAL" clId="{E6875F9C-7238-4162-8D08-CE5C5E118026}" dt="2025-06-04T06:27:03.932" v="0" actId="2696"/>
        <pc:sldMkLst>
          <pc:docMk/>
          <pc:sldMk cId="1848084711" sldId="477"/>
        </pc:sldMkLst>
      </pc:sldChg>
    </pc:docChg>
  </pc:docChgLst>
  <pc:docChgLst>
    <pc:chgData name="Anette Engsbo" userId="S::anette@pepp.fi::4a52a199-e77e-4c55-a903-758d5e997cd7" providerId="AD" clId="Web-{A98501D3-0287-4F92-B475-99102F6B1883}"/>
    <pc:docChg chg="addSld delSld sldOrd">
      <pc:chgData name="Anette Engsbo" userId="S::anette@pepp.fi::4a52a199-e77e-4c55-a903-758d5e997cd7" providerId="AD" clId="Web-{A98501D3-0287-4F92-B475-99102F6B1883}" dt="2025-08-27T07:02:21.362" v="2"/>
      <pc:docMkLst>
        <pc:docMk/>
      </pc:docMkLst>
      <pc:sldChg chg="add">
        <pc:chgData name="Anette Engsbo" userId="S::anette@pepp.fi::4a52a199-e77e-4c55-a903-758d5e997cd7" providerId="AD" clId="Web-{A98501D3-0287-4F92-B475-99102F6B1883}" dt="2025-08-27T07:00:56.377" v="0"/>
        <pc:sldMkLst>
          <pc:docMk/>
          <pc:sldMk cId="0" sldId="257"/>
        </pc:sldMkLst>
      </pc:sldChg>
      <pc:sldChg chg="del">
        <pc:chgData name="Anette Engsbo" userId="S::anette@pepp.fi::4a52a199-e77e-4c55-a903-758d5e997cd7" providerId="AD" clId="Web-{A98501D3-0287-4F92-B475-99102F6B1883}" dt="2025-08-27T07:02:21.362" v="2"/>
        <pc:sldMkLst>
          <pc:docMk/>
          <pc:sldMk cId="448481587" sldId="262"/>
        </pc:sldMkLst>
      </pc:sldChg>
      <pc:sldChg chg="ord">
        <pc:chgData name="Anette Engsbo" userId="S::anette@pepp.fi::4a52a199-e77e-4c55-a903-758d5e997cd7" providerId="AD" clId="Web-{A98501D3-0287-4F92-B475-99102F6B1883}" dt="2025-08-27T07:01:13.596" v="1"/>
        <pc:sldMkLst>
          <pc:docMk/>
          <pc:sldMk cId="0" sldId="297"/>
        </pc:sldMkLst>
      </pc:sldChg>
    </pc:docChg>
  </pc:docChgLst>
  <pc:docChgLst>
    <pc:chgData name="Katarina Bärdén" userId="d063a02a-c409-4d55-be66-48dac737f76e" providerId="ADAL" clId="{F6D20852-9B53-469D-9B1F-00AC798A569D}"/>
    <pc:docChg chg="modSld">
      <pc:chgData name="Katarina Bärdén" userId="d063a02a-c409-4d55-be66-48dac737f76e" providerId="ADAL" clId="{F6D20852-9B53-469D-9B1F-00AC798A569D}" dt="2025-02-17T16:10:45.523" v="3" actId="14100"/>
      <pc:docMkLst>
        <pc:docMk/>
      </pc:docMkLst>
      <pc:sldChg chg="addSp modSp mod">
        <pc:chgData name="Katarina Bärdén" userId="d063a02a-c409-4d55-be66-48dac737f76e" providerId="ADAL" clId="{F6D20852-9B53-469D-9B1F-00AC798A569D}" dt="2025-02-17T16:10:45.523" v="3" actId="14100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FFE714FA-EBE0-45B9-9D10-77E885780242}"/>
    <pc:docChg chg="delSld modSld">
      <pc:chgData name="Katarina Bärdén" userId="d063a02a-c409-4d55-be66-48dac737f76e" providerId="ADAL" clId="{FFE714FA-EBE0-45B9-9D10-77E885780242}" dt="2024-12-16T12:31:15.521" v="3" actId="20577"/>
      <pc:docMkLst>
        <pc:docMk/>
      </pc:docMkLst>
      <pc:sldChg chg="del">
        <pc:chgData name="Katarina Bärdén" userId="d063a02a-c409-4d55-be66-48dac737f76e" providerId="ADAL" clId="{FFE714FA-EBE0-45B9-9D10-77E885780242}" dt="2024-12-16T12:31:03.412" v="0" actId="47"/>
        <pc:sldMkLst>
          <pc:docMk/>
          <pc:sldMk cId="377372859" sldId="291"/>
        </pc:sldMkLst>
      </pc:sldChg>
      <pc:sldChg chg="del">
        <pc:chgData name="Katarina Bärdén" userId="d063a02a-c409-4d55-be66-48dac737f76e" providerId="ADAL" clId="{FFE714FA-EBE0-45B9-9D10-77E885780242}" dt="2024-12-16T12:31:10.244" v="1" actId="47"/>
        <pc:sldMkLst>
          <pc:docMk/>
          <pc:sldMk cId="706883938" sldId="292"/>
        </pc:sldMkLst>
      </pc:sldChg>
      <pc:sldChg chg="modSp mod">
        <pc:chgData name="Katarina Bärdén" userId="d063a02a-c409-4d55-be66-48dac737f76e" providerId="ADAL" clId="{FFE714FA-EBE0-45B9-9D10-77E885780242}" dt="2024-12-16T12:31:15.521" v="3" actId="20577"/>
        <pc:sldMkLst>
          <pc:docMk/>
          <pc:sldMk cId="776195105" sldId="293"/>
        </pc:sldMkLst>
      </pc:sldChg>
    </pc:docChg>
  </pc:docChgLst>
  <pc:docChgLst>
    <pc:chgData name="Katarina Bärdén" userId="d063a02a-c409-4d55-be66-48dac737f76e" providerId="ADAL" clId="{D84A009A-FA0F-4DC0-B706-D9BF97CA8C39}"/>
    <pc:docChg chg="undo custSel addSld delSld modSld">
      <pc:chgData name="Katarina Bärdén" userId="d063a02a-c409-4d55-be66-48dac737f76e" providerId="ADAL" clId="{D84A009A-FA0F-4DC0-B706-D9BF97CA8C39}" dt="2025-06-18T06:36:59.334" v="916" actId="6549"/>
      <pc:docMkLst>
        <pc:docMk/>
      </pc:docMkLst>
      <pc:sldChg chg="del">
        <pc:chgData name="Katarina Bärdén" userId="d063a02a-c409-4d55-be66-48dac737f76e" providerId="ADAL" clId="{D84A009A-FA0F-4DC0-B706-D9BF97CA8C39}" dt="2025-06-09T05:48:33.599" v="19" actId="47"/>
        <pc:sldMkLst>
          <pc:docMk/>
          <pc:sldMk cId="1901453648" sldId="256"/>
        </pc:sldMkLst>
      </pc:sldChg>
      <pc:sldChg chg="modNotesTx">
        <pc:chgData name="Katarina Bärdén" userId="d063a02a-c409-4d55-be66-48dac737f76e" providerId="ADAL" clId="{D84A009A-FA0F-4DC0-B706-D9BF97CA8C39}" dt="2025-06-11T10:37:08.324" v="726" actId="20577"/>
        <pc:sldMkLst>
          <pc:docMk/>
          <pc:sldMk cId="448481587" sldId="262"/>
        </pc:sldMkLst>
      </pc:sldChg>
      <pc:sldChg chg="addSp delSp modSp mod modNotesTx">
        <pc:chgData name="Katarina Bärdén" userId="d063a02a-c409-4d55-be66-48dac737f76e" providerId="ADAL" clId="{D84A009A-FA0F-4DC0-B706-D9BF97CA8C39}" dt="2025-06-18T06:36:59.334" v="916" actId="6549"/>
        <pc:sldMkLst>
          <pc:docMk/>
          <pc:sldMk cId="2011969369" sldId="276"/>
        </pc:sldMkLst>
      </pc:sldChg>
      <pc:sldChg chg="addSp delSp modSp mod modNotesTx">
        <pc:chgData name="Katarina Bärdén" userId="d063a02a-c409-4d55-be66-48dac737f76e" providerId="ADAL" clId="{D84A009A-FA0F-4DC0-B706-D9BF97CA8C39}" dt="2025-06-11T10:57:49.019" v="742" actId="20577"/>
        <pc:sldMkLst>
          <pc:docMk/>
          <pc:sldMk cId="878974204" sldId="284"/>
        </pc:sldMkLst>
      </pc:sldChg>
      <pc:sldChg chg="addSp delSp modSp mod modNotesTx">
        <pc:chgData name="Katarina Bärdén" userId="d063a02a-c409-4d55-be66-48dac737f76e" providerId="ADAL" clId="{D84A009A-FA0F-4DC0-B706-D9BF97CA8C39}" dt="2025-06-17T08:41:54.770" v="864" actId="113"/>
        <pc:sldMkLst>
          <pc:docMk/>
          <pc:sldMk cId="1590553119" sldId="288"/>
        </pc:sldMkLst>
      </pc:sldChg>
      <pc:sldChg chg="modSp mod">
        <pc:chgData name="Katarina Bärdén" userId="d063a02a-c409-4d55-be66-48dac737f76e" providerId="ADAL" clId="{D84A009A-FA0F-4DC0-B706-D9BF97CA8C39}" dt="2025-06-17T08:46:31.858" v="881" actId="20577"/>
        <pc:sldMkLst>
          <pc:docMk/>
          <pc:sldMk cId="1077624484" sldId="289"/>
        </pc:sldMkLst>
      </pc:sldChg>
      <pc:sldChg chg="addSp delSp modSp mod modNotesTx">
        <pc:chgData name="Katarina Bärdén" userId="d063a02a-c409-4d55-be66-48dac737f76e" providerId="ADAL" clId="{D84A009A-FA0F-4DC0-B706-D9BF97CA8C39}" dt="2025-06-11T12:14:53.348" v="794" actId="20577"/>
        <pc:sldMkLst>
          <pc:docMk/>
          <pc:sldMk cId="1295830309" sldId="290"/>
        </pc:sldMkLst>
      </pc:sldChg>
      <pc:sldChg chg="addSp delSp modSp mod modNotesTx">
        <pc:chgData name="Katarina Bärdén" userId="d063a02a-c409-4d55-be66-48dac737f76e" providerId="ADAL" clId="{D84A009A-FA0F-4DC0-B706-D9BF97CA8C39}" dt="2025-06-11T12:16:55.282" v="822" actId="6549"/>
        <pc:sldMkLst>
          <pc:docMk/>
          <pc:sldMk cId="711708452" sldId="294"/>
        </pc:sldMkLst>
      </pc:sldChg>
      <pc:sldChg chg="del">
        <pc:chgData name="Katarina Bärdén" userId="d063a02a-c409-4d55-be66-48dac737f76e" providerId="ADAL" clId="{D84A009A-FA0F-4DC0-B706-D9BF97CA8C39}" dt="2025-06-17T08:51:52.134" v="882" actId="47"/>
        <pc:sldMkLst>
          <pc:docMk/>
          <pc:sldMk cId="1581964111" sldId="296"/>
        </pc:sldMkLst>
      </pc:sldChg>
      <pc:sldChg chg="addSp delSp modSp add mod">
        <pc:chgData name="Katarina Bärdén" userId="d063a02a-c409-4d55-be66-48dac737f76e" providerId="ADAL" clId="{D84A009A-FA0F-4DC0-B706-D9BF97CA8C39}" dt="2025-06-17T08:26:10.316" v="843" actId="113"/>
        <pc:sldMkLst>
          <pc:docMk/>
          <pc:sldMk cId="0" sldId="297"/>
        </pc:sldMkLst>
      </pc:sldChg>
      <pc:sldChg chg="addSp delSp modSp add mod">
        <pc:chgData name="Katarina Bärdén" userId="d063a02a-c409-4d55-be66-48dac737f76e" providerId="ADAL" clId="{D84A009A-FA0F-4DC0-B706-D9BF97CA8C39}" dt="2025-06-17T08:23:36.254" v="839" actId="2711"/>
        <pc:sldMkLst>
          <pc:docMk/>
          <pc:sldMk cId="0" sldId="298"/>
        </pc:sldMkLst>
      </pc:sldChg>
      <pc:sldChg chg="addSp modSp new del mod">
        <pc:chgData name="Katarina Bärdén" userId="d063a02a-c409-4d55-be66-48dac737f76e" providerId="ADAL" clId="{D84A009A-FA0F-4DC0-B706-D9BF97CA8C39}" dt="2025-06-09T06:00:51.578" v="118" actId="47"/>
        <pc:sldMkLst>
          <pc:docMk/>
          <pc:sldMk cId="625466051" sldId="299"/>
        </pc:sldMkLst>
      </pc:sldChg>
      <pc:sldChg chg="add del">
        <pc:chgData name="Katarina Bärdén" userId="d063a02a-c409-4d55-be66-48dac737f76e" providerId="ADAL" clId="{D84A009A-FA0F-4DC0-B706-D9BF97CA8C39}" dt="2025-06-09T05:56:47.864" v="102"/>
        <pc:sldMkLst>
          <pc:docMk/>
          <pc:sldMk cId="2152133793" sldId="299"/>
        </pc:sldMkLst>
      </pc:sldChg>
    </pc:docChg>
  </pc:docChgLst>
  <pc:docChgLst>
    <pc:chgData name="Susan Sandberg-Ek" userId="S::susan@nykter.fi::79127a9e-8cf3-4382-81c6-70563aa482bc" providerId="AD" clId="Web-{8A3C4232-80F6-5E1E-5FBF-1EEF00B527AD}"/>
    <pc:docChg chg="addSld delSld modSld">
      <pc:chgData name="Susan Sandberg-Ek" userId="S::susan@nykter.fi::79127a9e-8cf3-4382-81c6-70563aa482bc" providerId="AD" clId="Web-{8A3C4232-80F6-5E1E-5FBF-1EEF00B527AD}" dt="2025-05-05T12:33:08.342" v="16"/>
      <pc:docMkLst>
        <pc:docMk/>
      </pc:docMkLst>
      <pc:sldChg chg="addSp delSp modSp new del mod setBg">
        <pc:chgData name="Susan Sandberg-Ek" userId="S::susan@nykter.fi::79127a9e-8cf3-4382-81c6-70563aa482bc" providerId="AD" clId="Web-{8A3C4232-80F6-5E1E-5FBF-1EEF00B527AD}" dt="2025-05-05T12:33:08.342" v="16"/>
        <pc:sldMkLst>
          <pc:docMk/>
          <pc:sldMk cId="2626412983" sldId="476"/>
        </pc:sldMkLst>
      </pc:sldChg>
      <pc:sldChg chg="addSp delSp modSp new mod setBg">
        <pc:chgData name="Susan Sandberg-Ek" userId="S::susan@nykter.fi::79127a9e-8cf3-4382-81c6-70563aa482bc" providerId="AD" clId="Web-{8A3C4232-80F6-5E1E-5FBF-1EEF00B527AD}" dt="2025-05-05T12:32:46.686" v="15"/>
        <pc:sldMkLst>
          <pc:docMk/>
          <pc:sldMk cId="1848084711" sldId="4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ltioneuvosto.fi/-/1271139/nikotiinipussien-myyntia-ja-markkinointia-saannellaan-jatkossa-tiukemmin?languageId=sv_S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alvira.fi/sv/-/tobakslagen-andras-den-1-augusti-2025-vad-ska-man-beakta-vid-forsaljning-av-nikotinpasar-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98498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hlinkClick r:id="rId3"/>
              </a:rPr>
              <a:t>Nikotiinipussien </a:t>
            </a:r>
            <a:r>
              <a:rPr lang="fi-FI" dirty="0">
                <a:hlinkClick r:id="rId3"/>
              </a:rPr>
              <a:t>myyntiä ja markkinointia säännellään jatkossa tiukemmin - Valtioneuvosto</a:t>
            </a:r>
            <a:endParaRPr lang="fi-FI" dirty="0"/>
          </a:p>
          <a:p>
            <a:r>
              <a:rPr lang="fi-FI" dirty="0"/>
              <a:t>https://valtioneuvosto.fi/-/1271139/nikotiinipussien-myyntia-ja-markkinointia-saannellaan-jatkossa-tiukemmin?languageId=sv_SE </a:t>
            </a:r>
          </a:p>
          <a:p>
            <a:endParaRPr lang="sv-SE" dirty="0">
              <a:hlinkClick r:id="rId4"/>
            </a:endParaRPr>
          </a:p>
          <a:p>
            <a:r>
              <a:rPr lang="sv-SE" dirty="0">
                <a:hlinkClick r:id="rId4"/>
              </a:rPr>
              <a:t>Tobakslagen ändras den 1 augusti 2025 – vad ska man beakta vid försäljning av nikotinpåsar? | </a:t>
            </a:r>
            <a:r>
              <a:rPr lang="sv-SE" dirty="0" err="1">
                <a:hlinkClick r:id="rId4"/>
              </a:rPr>
              <a:t>Valvira</a:t>
            </a:r>
            <a:endParaRPr lang="sv-SE" dirty="0"/>
          </a:p>
          <a:p>
            <a:r>
              <a:rPr lang="sv-SE" dirty="0"/>
              <a:t>https://valvira.fi/sv/-/tobakslagen-andras-den-1-augusti-2025-vad-ska-man-beakta-vid-forsaljning-av-nikotinpasar- </a:t>
            </a:r>
          </a:p>
          <a:p>
            <a:endParaRPr lang="sv-SE" dirty="0"/>
          </a:p>
          <a:p>
            <a:r>
              <a:rPr lang="sv-SE" dirty="0"/>
              <a:t>Tobakslagen: https://finlex.fi/sv/lagstiftning/2016/549 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8841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vanligaste symtomen som rapporterats till följd av användningen av e-cigaretter har varit irritation i hals och mun, huvudvärk, hosta, slembildning, nedsatt tolerans mot ansträngning och illamående </a:t>
            </a:r>
          </a:p>
          <a:p>
            <a:endParaRPr lang="sv-SE" dirty="0"/>
          </a:p>
          <a:p>
            <a:r>
              <a:rPr lang="sv-SE" dirty="0"/>
              <a:t>E-cigaretter kan orsaka förändringar i lungornas funktion även vid kortvarig användning. De ökar också risken för munsjukdomar. </a:t>
            </a:r>
          </a:p>
          <a:p>
            <a:endParaRPr lang="sv-SE" dirty="0"/>
          </a:p>
          <a:p>
            <a:r>
              <a:rPr lang="sv-SE" dirty="0"/>
              <a:t>EVALI är ett tillstånd där användning av e-cigaretter har lett till allvarligare skador på lungorna. </a:t>
            </a:r>
          </a:p>
          <a:p>
            <a:endParaRPr lang="sv-SE" dirty="0"/>
          </a:p>
          <a:p>
            <a:r>
              <a:rPr lang="sv-SE" dirty="0"/>
              <a:t>Källa: https://www.hengitysliitto.fi/wp-content/uploads/2024/01/Hengitysliitto_Sahkotupakka_A5_sv_web.pdf </a:t>
            </a: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366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Se till exempel </a:t>
            </a:r>
            <a:r>
              <a:rPr lang="sv-FI" dirty="0" err="1"/>
              <a:t>BuenoTalk</a:t>
            </a:r>
            <a:r>
              <a:rPr lang="sv-FI" dirty="0"/>
              <a:t>: </a:t>
            </a:r>
            <a:r>
              <a:rPr lang="sv-FI" b="1" dirty="0"/>
              <a:t>https://www.youtube.com/shorts/gWSf3ZSNa3k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7643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0"/>
              <a:t>När smakämnen värms upp och förångas producerar de skadliga fina partiklar som passerar genom lungorna och in i blodomloppet. Enligt vissa studier kan smakämnen som används i e-vätskor orsaka ännu mer skada på lungorna än enbart nikotinhaltiga vätskor.</a:t>
            </a:r>
          </a:p>
          <a:p>
            <a:endParaRPr lang="sv-FI" dirty="0"/>
          </a:p>
          <a:p>
            <a:r>
              <a:rPr lang="sv-FI" dirty="0"/>
              <a:t>Källa: https://www.terveyskirjasto.fi/dlk01164/sahkosavukkeet-sahkotupakka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5411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358D-987E-0FFD-F70D-0D6F3085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FFE3341-8C2E-6F1D-AAFC-E32C47D2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2C9D921-057F-7C52-D89B-5E4916DD3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Källa</a:t>
            </a:r>
            <a:r>
              <a:rPr lang="sv-FI" dirty="0"/>
              <a:t>: https://www.terveyskirjasto.fi/dlk01164/sahkosavukkeet-sahkotupakka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DFE6C2-0911-A991-25A4-0A2E4123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3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27-08-2025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r>
              <a:rPr lang="sv-FI" sz="120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sv-FI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sv-FI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43047" y="416385"/>
            <a:ext cx="5790361" cy="687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69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4400" b="1" dirty="0">
              <a:solidFill>
                <a:srgbClr val="EA5B0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3047" y="1235705"/>
            <a:ext cx="9620875" cy="5130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Syfte</a:t>
            </a:r>
            <a:r>
              <a:rPr lang="sv-SE" sz="1400" dirty="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</a:t>
            </a: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Att på ett lekfullt och interaktivt sätt öka elevernas kunskap om rusmedel.</a:t>
            </a:r>
          </a:p>
          <a:p>
            <a:pPr defTabSz="609630">
              <a:spcBef>
                <a:spcPct val="0"/>
              </a:spcBef>
            </a:pPr>
            <a:endParaRPr lang="sv-SE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Förberedelser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Dela in klassen i två eller flera lag. 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Ge varje lag två skyltar eller lappar, en med texten Sant och en med texten Falskt.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Så här går det till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Berätta för eleverna att ni ska ha en frågesport om ett särskilt rusmedel.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 upp ett påstående högt för hela klassen. Lagen diskuterar tillsammans om påståendet är sant eller falskt. Påminn om att alla i laget ska få komma till tals, att man lyssnar på varandra och visar respekt. Ibland behöver man kompromissa eller rösta för att komma fram till ett gemensamt beslut.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 båda lagen är färdiga visar de upp skylten med sitt svar.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Du berättar vilket alternativ som är rätt och går sedan igenom PEPP-rutan med fakta. Där förklaras varför påståendet var sant eller falskt. Det finns också länkar för den som vill fördjupa sig, men det är inget som krävs för övningen.</a:t>
            </a:r>
          </a:p>
          <a:p>
            <a:pPr marL="171450" indent="-171450" defTabSz="60963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defTabSz="609630">
              <a:lnSpc>
                <a:spcPct val="150000"/>
              </a:lnSpc>
              <a:spcBef>
                <a:spcPct val="0"/>
              </a:spcBef>
            </a:pPr>
            <a:r>
              <a:rPr lang="sv-SE" sz="1400" b="1" dirty="0">
                <a:solidFill>
                  <a:schemeClr val="accent6">
                    <a:lumMod val="75000"/>
                  </a:schemeClr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Variation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Skriv gärna upp poäng på tavlan om du vill skapa ett tävlingsmoment – det brukar öka engagemanget. </a:t>
            </a:r>
          </a:p>
          <a:p>
            <a:pPr marL="171450" indent="-171450" defTabSz="60963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 vissa klasser kan det passa bättre att inte räkna poäng, utan enbart uppmärksamma vilka lag som hade rätt. </a:t>
            </a:r>
            <a:endParaRPr lang="en-US" sz="140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C1F2-8367-F5D0-D4A9-8E409CDF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E68D11-98B4-D32B-0D4F-8D751ABB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0E508A8-9297-E887-A515-59A4550DE176}"/>
              </a:ext>
            </a:extLst>
          </p:cNvPr>
          <p:cNvSpPr txBox="1"/>
          <p:nvPr/>
        </p:nvSpPr>
        <p:spPr>
          <a:xfrm>
            <a:off x="2028604" y="1099456"/>
            <a:ext cx="9205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</a:t>
            </a:r>
            <a:r>
              <a:rPr lang="sv-SE" sz="4400" b="1" dirty="0">
                <a:solidFill>
                  <a:prstClr val="black"/>
                </a:solidFill>
                <a:latin typeface="Aptos" panose="02110004020202020204"/>
              </a:rPr>
              <a:t>4</a:t>
            </a: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/>
              <a:t>Söta smaker som frukt och bär används för att locka barn och unga till att prova e-cigaretter.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EEED827-B4D0-F506-1E0F-211E895BA2F9}"/>
              </a:ext>
            </a:extLst>
          </p:cNvPr>
          <p:cNvSpPr txBox="1"/>
          <p:nvPr/>
        </p:nvSpPr>
        <p:spPr>
          <a:xfrm>
            <a:off x="4225586" y="4762217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0776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165A-9C8C-ECFE-497D-C6A3F97FD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C625F2F-6A9F-C7F7-EDEA-D9A78CF9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9AE2FC1-4E76-070D-124F-59BEA4A7148A}"/>
              </a:ext>
            </a:extLst>
          </p:cNvPr>
          <p:cNvSpPr txBox="1"/>
          <p:nvPr/>
        </p:nvSpPr>
        <p:spPr>
          <a:xfrm>
            <a:off x="1391652" y="1622518"/>
            <a:ext cx="94086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r>
              <a:rPr lang="sv-SE" dirty="0"/>
              <a:t>Smakämnen används ofta för att göra </a:t>
            </a:r>
          </a:p>
          <a:p>
            <a:r>
              <a:rPr lang="sv-SE" dirty="0"/>
              <a:t>e-cigaretter mer lockande, särskilt för barn och unga. </a:t>
            </a:r>
          </a:p>
          <a:p>
            <a:endParaRPr lang="sv-SE" dirty="0"/>
          </a:p>
          <a:p>
            <a:r>
              <a:rPr lang="sv-SE" dirty="0"/>
              <a:t>I Finland är det olagligt att sälja </a:t>
            </a:r>
          </a:p>
          <a:p>
            <a:r>
              <a:rPr lang="sv-SE" dirty="0"/>
              <a:t>e-cigaretter med smaktillsatser, för att skydda unga.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9583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75C6-D985-17EE-CC0F-2D92F1DD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6FF23A-2141-5D71-EC0D-EA0DA04B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68A63EE-8943-B87D-8DE9-C215CFA7FFD7}"/>
              </a:ext>
            </a:extLst>
          </p:cNvPr>
          <p:cNvSpPr txBox="1"/>
          <p:nvPr/>
        </p:nvSpPr>
        <p:spPr>
          <a:xfrm>
            <a:off x="2028604" y="1099456"/>
            <a:ext cx="9205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4400" dirty="0">
                <a:solidFill>
                  <a:prstClr val="black"/>
                </a:solidFill>
                <a:latin typeface="Aptos" panose="02110004020202020204"/>
              </a:rPr>
              <a:t>Ångan från e-cigaretter skadar bara den som </a:t>
            </a:r>
            <a:r>
              <a:rPr lang="sv-SE" sz="4400" dirty="0" err="1">
                <a:solidFill>
                  <a:prstClr val="black"/>
                </a:solidFill>
                <a:latin typeface="Aptos" panose="02110004020202020204"/>
              </a:rPr>
              <a:t>vejpar</a:t>
            </a:r>
            <a:r>
              <a:rPr lang="sv-SE" sz="4400" dirty="0">
                <a:solidFill>
                  <a:prstClr val="black"/>
                </a:solidFill>
                <a:latin typeface="Aptos" panose="02110004020202020204"/>
              </a:rPr>
              <a:t>, inte den som står bredvid och andas in ångan.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0F3CE1A-5722-EBC8-1642-1DBC0FD4D102}"/>
              </a:ext>
            </a:extLst>
          </p:cNvPr>
          <p:cNvSpPr txBox="1"/>
          <p:nvPr/>
        </p:nvSpPr>
        <p:spPr>
          <a:xfrm>
            <a:off x="4225586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>
                <a:solidFill>
                  <a:srgbClr val="FF0000"/>
                </a:solidFill>
              </a:rPr>
              <a:t>FALSKT</a:t>
            </a:r>
            <a:endParaRPr lang="sv-FI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718D-2A03-9642-B6FC-2E673E08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6AEC2D0-7A4A-6976-4DDE-F2FDCED1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AAF8111-9BF9-9EA6-A027-B3E84A1BDEDC}"/>
              </a:ext>
            </a:extLst>
          </p:cNvPr>
          <p:cNvSpPr txBox="1"/>
          <p:nvPr/>
        </p:nvSpPr>
        <p:spPr>
          <a:xfrm>
            <a:off x="676304" y="987518"/>
            <a:ext cx="105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endParaRPr lang="sv-FI" dirty="0"/>
          </a:p>
          <a:p>
            <a:endParaRPr lang="sv-FI" dirty="0"/>
          </a:p>
          <a:p>
            <a:r>
              <a:rPr lang="sv-FI" dirty="0"/>
              <a:t>När någon röker e-cigaretter </a:t>
            </a:r>
          </a:p>
          <a:p>
            <a:r>
              <a:rPr lang="sv-FI" dirty="0"/>
              <a:t>frigörs ånga i luften och också personer i närheten utsätts för </a:t>
            </a:r>
          </a:p>
          <a:p>
            <a:r>
              <a:rPr lang="sv-FI" dirty="0"/>
              <a:t>ohälsosamma ämnen.</a:t>
            </a:r>
          </a:p>
        </p:txBody>
      </p:sp>
    </p:spTree>
    <p:extLst>
      <p:ext uri="{BB962C8B-B14F-4D97-AF65-F5344CB8AC3E}">
        <p14:creationId xmlns:p14="http://schemas.microsoft.com/office/powerpoint/2010/main" val="71170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3337901" y="3780691"/>
            <a:ext cx="5516196" cy="104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8"/>
              </a:lnSpc>
              <a:spcBef>
                <a:spcPct val="0"/>
              </a:spcBef>
            </a:pPr>
            <a:r>
              <a:rPr lang="en-US" sz="6106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E-</a:t>
            </a:r>
            <a:r>
              <a:rPr lang="en-US" sz="6106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cigaretter</a:t>
            </a:r>
            <a:endParaRPr lang="en-US" sz="6106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Freeform 7"/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9" name="TextBox 9"/>
          <p:cNvSpPr txBox="1"/>
          <p:nvPr/>
        </p:nvSpPr>
        <p:spPr>
          <a:xfrm>
            <a:off x="2637538" y="3273588"/>
            <a:ext cx="6611007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lang="en-US" sz="88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485805" y="1001485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1:</a:t>
            </a:r>
            <a:endParaRPr lang="sv-SE" sz="4400" dirty="0"/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Det är 18 års åldersgräns på </a:t>
            </a:r>
          </a:p>
          <a:p>
            <a:pPr algn="ctr"/>
            <a:r>
              <a:rPr lang="sv-SE" sz="4400" dirty="0"/>
              <a:t>e-cigaretter/</a:t>
            </a:r>
            <a:r>
              <a:rPr lang="sv-SE" sz="4400" dirty="0" err="1"/>
              <a:t>vejp</a:t>
            </a:r>
            <a:r>
              <a:rPr lang="sv-SE" sz="4400" dirty="0"/>
              <a:t> i Finland</a:t>
            </a:r>
            <a:endParaRPr lang="sv-SE" sz="4400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697183" y="4659085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3488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1626868-2EF4-1F0F-55C9-2706ABED4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2637971"/>
            <a:ext cx="8850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För e-cigaretter gäller samma åldersgräns som för andra tobaksprodukter, det vill säga 18 år.</a:t>
            </a:r>
          </a:p>
        </p:txBody>
      </p:sp>
    </p:spTree>
    <p:extLst>
      <p:ext uri="{BB962C8B-B14F-4D97-AF65-F5344CB8AC3E}">
        <p14:creationId xmlns:p14="http://schemas.microsoft.com/office/powerpoint/2010/main" val="201196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028604" y="1099456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/>
              <a:t>Påstående 2:</a:t>
            </a:r>
          </a:p>
          <a:p>
            <a:pPr algn="ctr"/>
            <a:endParaRPr lang="sv-SE" sz="4400" dirty="0"/>
          </a:p>
          <a:p>
            <a:pPr algn="ctr"/>
            <a:r>
              <a:rPr lang="sv-SE" sz="4400" dirty="0"/>
              <a:t>E-cigaretter är lika skadliga </a:t>
            </a:r>
          </a:p>
          <a:p>
            <a:pPr algn="ctr"/>
            <a:r>
              <a:rPr lang="sv-SE" sz="4400" dirty="0"/>
              <a:t>som vanliga tobakscigaretter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2EC77A6-992D-D78C-CB42-47103E4E4A45}"/>
              </a:ext>
            </a:extLst>
          </p:cNvPr>
          <p:cNvSpPr txBox="1"/>
          <p:nvPr/>
        </p:nvSpPr>
        <p:spPr>
          <a:xfrm>
            <a:off x="4225586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416420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5AB1AB51-5F1F-C2CE-A970-098DC3109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1670957" y="1228397"/>
            <a:ext cx="8850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FI" sz="3500" dirty="0"/>
          </a:p>
          <a:p>
            <a:pPr algn="ctr"/>
            <a:r>
              <a:rPr lang="sv-FI" sz="3500" dirty="0"/>
              <a:t>Precis som vanliga cigaretter innehåller även e-cigaretter ämnen och partiklar som är skadliga för människan. </a:t>
            </a:r>
          </a:p>
          <a:p>
            <a:pPr algn="ctr"/>
            <a:endParaRPr lang="sv-FI" sz="3500" dirty="0"/>
          </a:p>
          <a:p>
            <a:pPr algn="ctr"/>
            <a:r>
              <a:rPr lang="sv-FI" sz="3500" dirty="0"/>
              <a:t>Forskarna är överens om att e-cigaretter är skadliga, men exakt hur de påverkar hälsan på lång sikt är ännu oklart.</a:t>
            </a:r>
          </a:p>
        </p:txBody>
      </p:sp>
    </p:spTree>
    <p:extLst>
      <p:ext uri="{BB962C8B-B14F-4D97-AF65-F5344CB8AC3E}">
        <p14:creationId xmlns:p14="http://schemas.microsoft.com/office/powerpoint/2010/main" val="87897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0E085-DCFC-90FA-0137-D9A9FB5D5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CB1A907-3195-3897-CE73-BBE41DDB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7AC49A2-27EA-20EC-7F8C-7D03FC729B57}"/>
              </a:ext>
            </a:extLst>
          </p:cNvPr>
          <p:cNvSpPr txBox="1"/>
          <p:nvPr/>
        </p:nvSpPr>
        <p:spPr>
          <a:xfrm>
            <a:off x="2028604" y="1099456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Påstående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algn="ctr"/>
            <a:r>
              <a:rPr lang="sv-SE" sz="4400"/>
              <a:t>Man kan bli beroende av </a:t>
            </a:r>
          </a:p>
          <a:p>
            <a:pPr algn="ctr"/>
            <a:r>
              <a:rPr lang="sv-SE" sz="4400"/>
              <a:t>e-cigaretter</a:t>
            </a:r>
            <a:endParaRPr lang="sv-FI" sz="440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59233C3-56B7-F041-CF98-4B7802DC77F4}"/>
              </a:ext>
            </a:extLst>
          </p:cNvPr>
          <p:cNvSpPr txBox="1"/>
          <p:nvPr/>
        </p:nvSpPr>
        <p:spPr>
          <a:xfrm>
            <a:off x="4225586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58600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0AAC9-B56B-7151-389B-35DBE20C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D65DE70-794E-1C69-6466-857DFB492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915"/>
            <a:ext cx="12192000" cy="690182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72E18F5-28B5-3C58-CCE2-1EFDF246C784}"/>
              </a:ext>
            </a:extLst>
          </p:cNvPr>
          <p:cNvSpPr txBox="1"/>
          <p:nvPr/>
        </p:nvSpPr>
        <p:spPr>
          <a:xfrm>
            <a:off x="1670957" y="2040812"/>
            <a:ext cx="8850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4000" dirty="0"/>
              <a:t>Nikotin som finns i e-cigaretter är mycket beroendeframkallande.</a:t>
            </a:r>
          </a:p>
          <a:p>
            <a:pPr algn="ctr"/>
            <a:r>
              <a:rPr lang="sv-FI" sz="4000" dirty="0"/>
              <a:t>En ung hjärna som ännu utvecklas är extra känslig för nikotinets </a:t>
            </a:r>
          </a:p>
          <a:p>
            <a:pPr algn="ctr"/>
            <a:r>
              <a:rPr lang="sv-FI" sz="4000" dirty="0"/>
              <a:t>negativa effekter.</a:t>
            </a:r>
          </a:p>
        </p:txBody>
      </p:sp>
    </p:spTree>
    <p:extLst>
      <p:ext uri="{BB962C8B-B14F-4D97-AF65-F5344CB8AC3E}">
        <p14:creationId xmlns:p14="http://schemas.microsoft.com/office/powerpoint/2010/main" val="159055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996DAC-D022-4336-BE17-3EA9551A0CA1}">
  <ds:schemaRefs>
    <ds:schemaRef ds:uri="a2dbb736-59a8-4798-93cb-5a03d1fa9f7b"/>
    <ds:schemaRef ds:uri="a33c9caf-926e-46b4-ad4d-d40aa3b761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A2680BD-1CFB-4417-81B1-B3620F95D5B2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a2dbb736-59a8-4798-93cb-5a03d1fa9f7b"/>
    <ds:schemaRef ds:uri="a33c9caf-926e-46b4-ad4d-d40aa3b7619b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548</Words>
  <Application>Microsoft Office PowerPoint</Application>
  <PresentationFormat>Widescreen</PresentationFormat>
  <Paragraphs>80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4</cp:revision>
  <dcterms:created xsi:type="dcterms:W3CDTF">2024-08-28T12:19:01Z</dcterms:created>
  <dcterms:modified xsi:type="dcterms:W3CDTF">2025-08-27T07:02:21Z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