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97" r:id="rId6"/>
    <p:sldId id="264" r:id="rId7"/>
    <p:sldId id="267" r:id="rId8"/>
    <p:sldId id="273" r:id="rId9"/>
    <p:sldId id="269" r:id="rId10"/>
    <p:sldId id="274" r:id="rId11"/>
    <p:sldId id="275" r:id="rId12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B0C"/>
    <a:srgbClr val="EAA03B"/>
    <a:srgbClr val="01A99C"/>
    <a:srgbClr val="76C6C9"/>
    <a:srgbClr val="F9FAFA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60F8F4-DB3E-44A2-93E4-5BC8F474FC75}" v="1" dt="2025-08-14T07:25:59.2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5521" autoAdjust="0"/>
  </p:normalViewPr>
  <p:slideViewPr>
    <p:cSldViewPr snapToGrid="0">
      <p:cViewPr varScale="1">
        <p:scale>
          <a:sx n="106" d="100"/>
          <a:sy n="106" d="100"/>
        </p:scale>
        <p:origin x="8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rina Bärdén" userId="d063a02a-c409-4d55-be66-48dac737f76e" providerId="ADAL" clId="{19B72BD1-F057-4A5E-97D6-7DF84FE695D1}"/>
    <pc:docChg chg="undo custSel addSld delSld modSld">
      <pc:chgData name="Katarina Bärdén" userId="d063a02a-c409-4d55-be66-48dac737f76e" providerId="ADAL" clId="{19B72BD1-F057-4A5E-97D6-7DF84FE695D1}" dt="2025-06-18T08:03:40.460" v="196" actId="1076"/>
      <pc:docMkLst>
        <pc:docMk/>
      </pc:docMkLst>
      <pc:sldChg chg="modSp del mod">
        <pc:chgData name="Katarina Bärdén" userId="d063a02a-c409-4d55-be66-48dac737f76e" providerId="ADAL" clId="{19B72BD1-F057-4A5E-97D6-7DF84FE695D1}" dt="2025-06-16T13:22:38.407" v="51" actId="47"/>
        <pc:sldMkLst>
          <pc:docMk/>
          <pc:sldMk cId="1901453648" sldId="256"/>
        </pc:sldMkLst>
      </pc:sldChg>
      <pc:sldChg chg="modSp mod">
        <pc:chgData name="Katarina Bärdén" userId="d063a02a-c409-4d55-be66-48dac737f76e" providerId="ADAL" clId="{19B72BD1-F057-4A5E-97D6-7DF84FE695D1}" dt="2025-06-16T13:23:26.471" v="58" actId="20577"/>
        <pc:sldMkLst>
          <pc:docMk/>
          <pc:sldMk cId="2159996142" sldId="267"/>
        </pc:sldMkLst>
      </pc:sldChg>
      <pc:sldChg chg="modSp mod">
        <pc:chgData name="Katarina Bärdén" userId="d063a02a-c409-4d55-be66-48dac737f76e" providerId="ADAL" clId="{19B72BD1-F057-4A5E-97D6-7DF84FE695D1}" dt="2025-06-17T08:58:25.025" v="101" actId="20577"/>
        <pc:sldMkLst>
          <pc:docMk/>
          <pc:sldMk cId="2465325128" sldId="269"/>
        </pc:sldMkLst>
      </pc:sldChg>
      <pc:sldChg chg="modSp mod">
        <pc:chgData name="Katarina Bärdén" userId="d063a02a-c409-4d55-be66-48dac737f76e" providerId="ADAL" clId="{19B72BD1-F057-4A5E-97D6-7DF84FE695D1}" dt="2025-06-17T08:58:09.656" v="96" actId="20577"/>
        <pc:sldMkLst>
          <pc:docMk/>
          <pc:sldMk cId="1806739549" sldId="273"/>
        </pc:sldMkLst>
      </pc:sldChg>
      <pc:sldChg chg="modSp mod">
        <pc:chgData name="Katarina Bärdén" userId="d063a02a-c409-4d55-be66-48dac737f76e" providerId="ADAL" clId="{19B72BD1-F057-4A5E-97D6-7DF84FE695D1}" dt="2025-06-17T09:00:24.488" v="140" actId="6549"/>
        <pc:sldMkLst>
          <pc:docMk/>
          <pc:sldMk cId="3627224245" sldId="274"/>
        </pc:sldMkLst>
      </pc:sldChg>
      <pc:sldChg chg="modSp mod">
        <pc:chgData name="Katarina Bärdén" userId="d063a02a-c409-4d55-be66-48dac737f76e" providerId="ADAL" clId="{19B72BD1-F057-4A5E-97D6-7DF84FE695D1}" dt="2025-06-17T09:02:05.013" v="183" actId="20577"/>
        <pc:sldMkLst>
          <pc:docMk/>
          <pc:sldMk cId="1902159454" sldId="275"/>
        </pc:sldMkLst>
      </pc:sldChg>
      <pc:sldChg chg="modSp add mod">
        <pc:chgData name="Katarina Bärdén" userId="d063a02a-c409-4d55-be66-48dac737f76e" providerId="ADAL" clId="{19B72BD1-F057-4A5E-97D6-7DF84FE695D1}" dt="2025-06-18T08:03:40.460" v="196" actId="1076"/>
        <pc:sldMkLst>
          <pc:docMk/>
          <pc:sldMk cId="0" sldId="297"/>
        </pc:sldMkLst>
      </pc:sldChg>
    </pc:docChg>
  </pc:docChgLst>
  <pc:docChgLst>
    <pc:chgData name="Katarina Bärdén" userId="d063a02a-c409-4d55-be66-48dac737f76e" providerId="ADAL" clId="{1598A65B-B78B-4828-B20E-9BB18A2EB1B2}"/>
    <pc:docChg chg="modSld">
      <pc:chgData name="Katarina Bärdén" userId="d063a02a-c409-4d55-be66-48dac737f76e" providerId="ADAL" clId="{1598A65B-B78B-4828-B20E-9BB18A2EB1B2}" dt="2025-04-25T13:08:14.290" v="1" actId="5793"/>
      <pc:docMkLst>
        <pc:docMk/>
      </pc:docMkLst>
      <pc:sldChg chg="modNotesTx">
        <pc:chgData name="Katarina Bärdén" userId="d063a02a-c409-4d55-be66-48dac737f76e" providerId="ADAL" clId="{1598A65B-B78B-4828-B20E-9BB18A2EB1B2}" dt="2025-04-25T13:08:14.290" v="1" actId="5793"/>
        <pc:sldMkLst>
          <pc:docMk/>
          <pc:sldMk cId="1901453648" sldId="256"/>
        </pc:sldMkLst>
      </pc:sldChg>
    </pc:docChg>
  </pc:docChgLst>
  <pc:docChgLst>
    <pc:chgData name="Katarina Bärdén" userId="d063a02a-c409-4d55-be66-48dac737f76e" providerId="ADAL" clId="{62E01556-741F-4480-8300-07B6C15EEDD3}"/>
    <pc:docChg chg="undo custSel addSld delSld modSld">
      <pc:chgData name="Katarina Bärdén" userId="d063a02a-c409-4d55-be66-48dac737f76e" providerId="ADAL" clId="{62E01556-741F-4480-8300-07B6C15EEDD3}" dt="2025-06-04T09:50:26.849" v="111" actId="20577"/>
      <pc:docMkLst>
        <pc:docMk/>
      </pc:docMkLst>
      <pc:sldChg chg="modSp mod">
        <pc:chgData name="Katarina Bärdén" userId="d063a02a-c409-4d55-be66-48dac737f76e" providerId="ADAL" clId="{62E01556-741F-4480-8300-07B6C15EEDD3}" dt="2025-06-04T08:26:12.613" v="17" actId="1036"/>
        <pc:sldMkLst>
          <pc:docMk/>
          <pc:sldMk cId="1901453648" sldId="256"/>
        </pc:sldMkLst>
      </pc:sldChg>
      <pc:sldChg chg="modSp mod">
        <pc:chgData name="Katarina Bärdén" userId="d063a02a-c409-4d55-be66-48dac737f76e" providerId="ADAL" clId="{62E01556-741F-4480-8300-07B6C15EEDD3}" dt="2025-06-04T08:26:53.517" v="43" actId="20577"/>
        <pc:sldMkLst>
          <pc:docMk/>
          <pc:sldMk cId="2159996142" sldId="267"/>
        </pc:sldMkLst>
      </pc:sldChg>
      <pc:sldChg chg="modSp add mod">
        <pc:chgData name="Katarina Bärdén" userId="d063a02a-c409-4d55-be66-48dac737f76e" providerId="ADAL" clId="{62E01556-741F-4480-8300-07B6C15EEDD3}" dt="2025-06-04T09:50:26.849" v="111" actId="20577"/>
        <pc:sldMkLst>
          <pc:docMk/>
          <pc:sldMk cId="3627224245" sldId="274"/>
        </pc:sldMkLst>
      </pc:sldChg>
      <pc:sldChg chg="modSp add mod">
        <pc:chgData name="Katarina Bärdén" userId="d063a02a-c409-4d55-be66-48dac737f76e" providerId="ADAL" clId="{62E01556-741F-4480-8300-07B6C15EEDD3}" dt="2025-06-04T09:50:13.269" v="110" actId="20577"/>
        <pc:sldMkLst>
          <pc:docMk/>
          <pc:sldMk cId="1902159454" sldId="275"/>
        </pc:sldMkLst>
      </pc:sldChg>
      <pc:sldChg chg="del">
        <pc:chgData name="Katarina Bärdén" userId="d063a02a-c409-4d55-be66-48dac737f76e" providerId="ADAL" clId="{62E01556-741F-4480-8300-07B6C15EEDD3}" dt="2025-06-04T08:28:48.878" v="44" actId="47"/>
        <pc:sldMkLst>
          <pc:docMk/>
          <pc:sldMk cId="2106348103" sldId="275"/>
        </pc:sldMkLst>
      </pc:sldChg>
      <pc:sldChg chg="del">
        <pc:chgData name="Katarina Bärdén" userId="d063a02a-c409-4d55-be66-48dac737f76e" providerId="ADAL" clId="{62E01556-741F-4480-8300-07B6C15EEDD3}" dt="2025-06-04T08:29:33.492" v="45" actId="47"/>
        <pc:sldMkLst>
          <pc:docMk/>
          <pc:sldMk cId="3157028278" sldId="276"/>
        </pc:sldMkLst>
      </pc:sldChg>
    </pc:docChg>
  </pc:docChgLst>
  <pc:docChgLst>
    <pc:chgData name="Katarina Bärdén" userId="d063a02a-c409-4d55-be66-48dac737f76e" providerId="ADAL" clId="{666C0579-CA90-47E9-A055-AF672E9CB9ED}"/>
    <pc:docChg chg="modSld">
      <pc:chgData name="Katarina Bärdén" userId="d063a02a-c409-4d55-be66-48dac737f76e" providerId="ADAL" clId="{666C0579-CA90-47E9-A055-AF672E9CB9ED}" dt="2025-02-17T16:14:20.125" v="1" actId="1076"/>
      <pc:docMkLst>
        <pc:docMk/>
      </pc:docMkLst>
      <pc:sldChg chg="addSp modSp mod">
        <pc:chgData name="Katarina Bärdén" userId="d063a02a-c409-4d55-be66-48dac737f76e" providerId="ADAL" clId="{666C0579-CA90-47E9-A055-AF672E9CB9ED}" dt="2025-02-17T16:14:20.125" v="1" actId="1076"/>
        <pc:sldMkLst>
          <pc:docMk/>
          <pc:sldMk cId="1901453648" sldId="256"/>
        </pc:sldMkLst>
      </pc:sldChg>
    </pc:docChg>
  </pc:docChgLst>
  <pc:docChgLst>
    <pc:chgData name="Katarina Bärdén" userId="d063a02a-c409-4d55-be66-48dac737f76e" providerId="ADAL" clId="{2760F8F4-DB3E-44A2-93E4-5BC8F474FC75}"/>
    <pc:docChg chg="addSld modSld sldOrd">
      <pc:chgData name="Katarina Bärdén" userId="d063a02a-c409-4d55-be66-48dac737f76e" providerId="ADAL" clId="{2760F8F4-DB3E-44A2-93E4-5BC8F474FC75}" dt="2025-08-27T06:55:41.968" v="50"/>
      <pc:docMkLst>
        <pc:docMk/>
      </pc:docMkLst>
      <pc:sldChg chg="add ord">
        <pc:chgData name="Katarina Bärdén" userId="d063a02a-c409-4d55-be66-48dac737f76e" providerId="ADAL" clId="{2760F8F4-DB3E-44A2-93E4-5BC8F474FC75}" dt="2025-08-27T06:55:41.968" v="50"/>
        <pc:sldMkLst>
          <pc:docMk/>
          <pc:sldMk cId="0" sldId="256"/>
        </pc:sldMkLst>
      </pc:sldChg>
      <pc:sldChg chg="modNotesTx">
        <pc:chgData name="Katarina Bärdén" userId="d063a02a-c409-4d55-be66-48dac737f76e" providerId="ADAL" clId="{2760F8F4-DB3E-44A2-93E4-5BC8F474FC75}" dt="2025-08-14T07:26:15.122" v="48" actId="20577"/>
        <pc:sldMkLst>
          <pc:docMk/>
          <pc:sldMk cId="0" sldId="297"/>
        </pc:sldMkLst>
      </pc:sldChg>
    </pc:docChg>
  </pc:docChgLst>
  <pc:docChgLst>
    <pc:chgData name="Katarina Bärdén" userId="d063a02a-c409-4d55-be66-48dac737f76e" providerId="ADAL" clId="{EDF2B931-899E-4DB3-8A61-144AC54B72C8}"/>
    <pc:docChg chg="custSel modSld">
      <pc:chgData name="Katarina Bärdén" userId="d063a02a-c409-4d55-be66-48dac737f76e" providerId="ADAL" clId="{EDF2B931-899E-4DB3-8A61-144AC54B72C8}" dt="2024-11-13T16:07:04.716" v="378" actId="20577"/>
      <pc:docMkLst>
        <pc:docMk/>
      </pc:docMkLst>
      <pc:sldChg chg="modSp mod">
        <pc:chgData name="Katarina Bärdén" userId="d063a02a-c409-4d55-be66-48dac737f76e" providerId="ADAL" clId="{EDF2B931-899E-4DB3-8A61-144AC54B72C8}" dt="2024-11-13T16:01:03.492" v="16" actId="20577"/>
        <pc:sldMkLst>
          <pc:docMk/>
          <pc:sldMk cId="1901453648" sldId="256"/>
        </pc:sldMkLst>
      </pc:sldChg>
      <pc:sldChg chg="modSp mod">
        <pc:chgData name="Katarina Bärdén" userId="d063a02a-c409-4d55-be66-48dac737f76e" providerId="ADAL" clId="{EDF2B931-899E-4DB3-8A61-144AC54B72C8}" dt="2024-11-13T16:02:59.822" v="83" actId="20577"/>
        <pc:sldMkLst>
          <pc:docMk/>
          <pc:sldMk cId="3346997472" sldId="264"/>
        </pc:sldMkLst>
      </pc:sldChg>
      <pc:sldChg chg="modSp mod">
        <pc:chgData name="Katarina Bärdén" userId="d063a02a-c409-4d55-be66-48dac737f76e" providerId="ADAL" clId="{EDF2B931-899E-4DB3-8A61-144AC54B72C8}" dt="2024-11-13T16:04:21.458" v="139" actId="20577"/>
        <pc:sldMkLst>
          <pc:docMk/>
          <pc:sldMk cId="2159996142" sldId="267"/>
        </pc:sldMkLst>
      </pc:sldChg>
      <pc:sldChg chg="modSp mod">
        <pc:chgData name="Katarina Bärdén" userId="d063a02a-c409-4d55-be66-48dac737f76e" providerId="ADAL" clId="{EDF2B931-899E-4DB3-8A61-144AC54B72C8}" dt="2024-11-13T16:05:38.360" v="280" actId="20577"/>
        <pc:sldMkLst>
          <pc:docMk/>
          <pc:sldMk cId="1806739549" sldId="273"/>
        </pc:sldMkLst>
      </pc:sldChg>
      <pc:sldChg chg="modSp mod">
        <pc:chgData name="Katarina Bärdén" userId="d063a02a-c409-4d55-be66-48dac737f76e" providerId="ADAL" clId="{EDF2B931-899E-4DB3-8A61-144AC54B72C8}" dt="2024-11-13T16:07:04.716" v="378" actId="20577"/>
        <pc:sldMkLst>
          <pc:docMk/>
          <pc:sldMk cId="3157028278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ABF83-0965-41AD-A894-220F5E0CD63D}" type="datetimeFigureOut">
              <a:rPr lang="sv-FI" smtClean="0"/>
              <a:t>2025-08-27</a:t>
            </a:fld>
            <a:endParaRPr lang="sv-FI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4ABE1-6E70-40A3-BE8C-C0B21CA8C0D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90062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Se sista bild </a:t>
            </a:r>
            <a:r>
              <a:rPr lang="sv-SE"/>
              <a:t>för instruktioner.</a:t>
            </a:r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4ABE1-6E70-40A3-BE8C-C0B21CA8C0DF}" type="slidenum">
              <a:rPr lang="sv-FI" smtClean="0"/>
              <a:t>2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388210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2311A6-53D3-F709-42E1-127AD9100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E925E33-2FD5-9869-8E18-B9EBB403F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3072D9A-EE0B-7F36-A508-8510AB52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2025-08-27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A62B86-DF11-2DFE-9B30-6628C4183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AC670BC-ED33-EBB7-1A16-908AB737A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570305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4EF0DC-8742-4DFA-BDE4-65A286CF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4172E12-3107-30B6-EA50-046472D1F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B98F5B0-3EAF-BC47-D000-E326861F9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2025-08-27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52B2784-48D7-7AE0-FC52-8E22BE3B3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208775B-723A-F1A0-5F98-A137C31E7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33109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DFE545F-46A3-0BA3-3FB9-E44B2AEB6F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47E7877-8315-512E-D660-8445DB01B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7BB0BF-FB91-EE57-1528-C52A8E686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2025-08-27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C35FE6-FADE-05F3-BF2F-179F2BBE7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8621D0-3F8D-B448-6B1F-2573D5C28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99926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3B16E5-96DF-8512-2366-685545F4C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AA3A17-4A07-E9F9-1C52-4808E615E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65E0E7-69C6-E4ED-02FD-6E8E9584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2025-08-27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A82E9FE-8E79-9E98-F9DF-CEF44BAB0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8ECF3C2-3E5F-6285-D866-E388353E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84973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BF7B32-756B-607B-716F-E973BB5C9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DC747FC-E997-CAF2-415A-D799415D7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E55091-0673-0A9C-B974-E7698FF0A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2025-08-27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F16BFCC-90F8-CB91-860F-A0FFC2C31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7B2EA4-5F12-0DC7-8021-C3CDAF337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5138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09A516-5FCE-CB1B-A4BB-D19A3758C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B13F6B-7E4A-132A-FFC5-D5B6DE475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B7A882A-72F1-C4CB-6328-EE56D69DB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6E5A6B7-233E-7A5D-DBF3-1BBC1518F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2025-08-27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6B3AABB-5B80-E6CB-0C93-0344B552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160CAA7-2F0C-2A02-8FBF-3F5E8642F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1040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BDA84C-B619-D5D4-35E4-2F60F8EE2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5E152D9-9DC8-0BAD-AC05-F0737E3DD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3688B08-9D8A-01A8-2DDF-CC2CA8EE3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42B34FE-9408-5EC4-4C8B-C690E5B77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11E766C-AB70-50EF-CC69-F49DD62E40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EFE6F96-DF79-53BA-F8D0-755C6042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2025-08-27</a:t>
            </a:fld>
            <a:endParaRPr lang="sv-FI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9A5A337-5696-AA6E-9D61-98F0492E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05BE390-3EF4-1324-7032-301DE20C1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37873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293842-2B84-B680-36AE-4A90F3C4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E3DF765-A272-8BBE-58B3-2348E4921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2025-08-27</a:t>
            </a:fld>
            <a:endParaRPr lang="sv-FI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4FC51BC-6B85-FF07-EA29-CA81E31E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B4AE91A-608F-0988-1EBD-53FDA4F2C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34053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9DC3564-FBC1-2809-C0DC-558291633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2025-08-27</a:t>
            </a:fld>
            <a:endParaRPr lang="sv-FI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06532CC-975E-F7A5-C596-9D27DFFB7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5988E0A-6473-7B24-D557-7B8670263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20818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BADF84-4AAC-6967-4F89-4852B69DE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EC5102-9423-4243-F7AD-A27722A3C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7D04E4-F8B1-E053-A949-8BEB490C3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9087A95-7CFE-E2AE-D976-0B8AD666D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2025-08-27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C296ABB-072C-C789-8128-867C8C85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89B5404-D300-640F-93F7-BA2BD1B7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87670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3F73DA-B777-49F3-7F59-44BC572A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C7535C0-955C-2535-40C0-722FC50C9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5DA5024-C388-B0AF-59A6-EC5A2C068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55D5287-3974-E1DC-35E2-28787275E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2025-08-27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18AF609-E125-3A62-BFF3-15E904907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1E8A35C-3AF4-263C-CD64-05265293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5012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42DFBDA-DCAB-B8F7-806A-3BFC6E3EC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6C7E441-1F5F-3CEF-3472-F6451AEA5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22D5C6-EFE8-7171-5DAA-41C4010F2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77A73D-B841-48CA-9EE6-CCD52E159224}" type="datetimeFigureOut">
              <a:rPr lang="sv-FI" smtClean="0"/>
              <a:t>2025-08-27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DE3EC7F-3F90-AA95-9364-8ADB681B8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FAE117-815B-0D3F-3BFC-0A6432C3B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75962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863913" y="-673462"/>
            <a:ext cx="4418358" cy="3818334"/>
          </a:xfrm>
          <a:custGeom>
            <a:avLst/>
            <a:gdLst/>
            <a:ahLst/>
            <a:cxnLst/>
            <a:rect l="l" t="t" r="r" b="b"/>
            <a:pathLst>
              <a:path w="6627537" h="5727501">
                <a:moveTo>
                  <a:pt x="0" y="0"/>
                </a:moveTo>
                <a:lnTo>
                  <a:pt x="6627537" y="0"/>
                </a:lnTo>
                <a:lnTo>
                  <a:pt x="6627537" y="5727502"/>
                </a:lnTo>
                <a:lnTo>
                  <a:pt x="0" y="57275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3" name="Freeform 3"/>
          <p:cNvSpPr/>
          <p:nvPr/>
        </p:nvSpPr>
        <p:spPr>
          <a:xfrm>
            <a:off x="10657039" y="1935092"/>
            <a:ext cx="1698322" cy="3606437"/>
          </a:xfrm>
          <a:custGeom>
            <a:avLst/>
            <a:gdLst/>
            <a:ahLst/>
            <a:cxnLst/>
            <a:rect l="l" t="t" r="r" b="b"/>
            <a:pathLst>
              <a:path w="2547483" h="5409656">
                <a:moveTo>
                  <a:pt x="0" y="0"/>
                </a:moveTo>
                <a:lnTo>
                  <a:pt x="2547484" y="0"/>
                </a:lnTo>
                <a:lnTo>
                  <a:pt x="2547484" y="5409656"/>
                </a:lnTo>
                <a:lnTo>
                  <a:pt x="0" y="54096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4" name="Freeform 4"/>
          <p:cNvSpPr/>
          <p:nvPr/>
        </p:nvSpPr>
        <p:spPr>
          <a:xfrm>
            <a:off x="-713317" y="4914935"/>
            <a:ext cx="7534173" cy="2514530"/>
          </a:xfrm>
          <a:custGeom>
            <a:avLst/>
            <a:gdLst/>
            <a:ahLst/>
            <a:cxnLst/>
            <a:rect l="l" t="t" r="r" b="b"/>
            <a:pathLst>
              <a:path w="11301259" h="3771795">
                <a:moveTo>
                  <a:pt x="0" y="0"/>
                </a:moveTo>
                <a:lnTo>
                  <a:pt x="11301259" y="0"/>
                </a:lnTo>
                <a:lnTo>
                  <a:pt x="11301259" y="3771796"/>
                </a:lnTo>
                <a:lnTo>
                  <a:pt x="0" y="37717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5" name="Freeform 5"/>
          <p:cNvSpPr/>
          <p:nvPr/>
        </p:nvSpPr>
        <p:spPr>
          <a:xfrm>
            <a:off x="-74863" y="5428163"/>
            <a:ext cx="3558741" cy="2068016"/>
          </a:xfrm>
          <a:custGeom>
            <a:avLst/>
            <a:gdLst/>
            <a:ahLst/>
            <a:cxnLst/>
            <a:rect l="l" t="t" r="r" b="b"/>
            <a:pathLst>
              <a:path w="5338112" h="3102024">
                <a:moveTo>
                  <a:pt x="0" y="0"/>
                </a:moveTo>
                <a:lnTo>
                  <a:pt x="5338112" y="0"/>
                </a:lnTo>
                <a:lnTo>
                  <a:pt x="5338112" y="3102024"/>
                </a:lnTo>
                <a:lnTo>
                  <a:pt x="0" y="31020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6" name="Freeform 6"/>
          <p:cNvSpPr/>
          <p:nvPr/>
        </p:nvSpPr>
        <p:spPr>
          <a:xfrm>
            <a:off x="10222680" y="5975480"/>
            <a:ext cx="1283521" cy="393441"/>
          </a:xfrm>
          <a:custGeom>
            <a:avLst/>
            <a:gdLst/>
            <a:ahLst/>
            <a:cxnLst/>
            <a:rect l="l" t="t" r="r" b="b"/>
            <a:pathLst>
              <a:path w="1925281" h="590161">
                <a:moveTo>
                  <a:pt x="0" y="0"/>
                </a:moveTo>
                <a:lnTo>
                  <a:pt x="1925281" y="0"/>
                </a:lnTo>
                <a:lnTo>
                  <a:pt x="1925281" y="590162"/>
                </a:lnTo>
                <a:lnTo>
                  <a:pt x="0" y="5901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7" name="TextBox 7"/>
          <p:cNvSpPr txBox="1"/>
          <p:nvPr/>
        </p:nvSpPr>
        <p:spPr>
          <a:xfrm>
            <a:off x="685800" y="609601"/>
            <a:ext cx="5790361" cy="677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99"/>
              </a:lnSpc>
              <a:spcBef>
                <a:spcPct val="0"/>
              </a:spcBef>
            </a:pPr>
            <a:r>
              <a:rPr lang="en-US" sz="4071" b="1">
                <a:solidFill>
                  <a:srgbClr val="EA5B0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Värderingsövningar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5800" y="1421865"/>
            <a:ext cx="8660225" cy="1013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54"/>
              </a:lnSpc>
              <a:spcBef>
                <a:spcPct val="0"/>
              </a:spcBef>
            </a:pP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Här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olika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typer av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värderingsövningar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Det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finns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inga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rätt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eller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fel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svar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Syftet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att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lyssna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,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tänka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respektera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olika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åsikter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</a:p>
          <a:p>
            <a:pPr>
              <a:lnSpc>
                <a:spcPts val="1554"/>
              </a:lnSpc>
              <a:spcBef>
                <a:spcPct val="0"/>
              </a:spcBef>
            </a:pP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Som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ledare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ska du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vara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neutral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inte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ta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ställning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Ditt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jobb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att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skapa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trygghet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uppmuntra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reflektion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Alla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behöver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inte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prata, det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också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okej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att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bara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fundera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tyst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Det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tillåtet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att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byta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plats om man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ändrar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åsikt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</a:p>
          <a:p>
            <a:pPr>
              <a:lnSpc>
                <a:spcPts val="3832"/>
              </a:lnSpc>
              <a:spcBef>
                <a:spcPct val="0"/>
              </a:spcBef>
            </a:pPr>
            <a:endParaRPr lang="en-US" sz="1110" dirty="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85800" y="2403869"/>
            <a:ext cx="2895181" cy="2717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</a:pPr>
            <a:r>
              <a:rPr lang="en-US" sz="1466" b="1" dirty="0">
                <a:solidFill>
                  <a:srgbClr val="EA5B0C"/>
                </a:solidFill>
                <a:latin typeface="Lora Bold"/>
                <a:ea typeface="Lora Bold"/>
                <a:cs typeface="Lora Bold"/>
                <a:sym typeface="Lora Bold"/>
              </a:rPr>
              <a:t>Fyra </a:t>
            </a:r>
            <a:r>
              <a:rPr lang="en-US" sz="1466" b="1" dirty="0" err="1">
                <a:solidFill>
                  <a:srgbClr val="EA5B0C"/>
                </a:solidFill>
                <a:latin typeface="Lora Bold"/>
                <a:ea typeface="Lora Bold"/>
                <a:cs typeface="Lora Bold"/>
                <a:sym typeface="Lora Bold"/>
              </a:rPr>
              <a:t>hörn</a:t>
            </a:r>
            <a:endParaRPr lang="en-US" sz="1466" b="1" dirty="0">
              <a:solidFill>
                <a:srgbClr val="EA5B0C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algn="just">
              <a:lnSpc>
                <a:spcPts val="1493"/>
              </a:lnSpc>
            </a:pPr>
            <a:endParaRPr lang="en-US" sz="1466" dirty="0">
              <a:solidFill>
                <a:srgbClr val="EA5B0C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Markera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fyra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hörn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klassrummet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med                  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siffrorna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1 – 4.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fråga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med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fyra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svarsalternativ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visa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vilket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hörn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som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motsvarar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vilket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svar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Deltagarna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går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till det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hörn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som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motsvarar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deras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val. 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som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vill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får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motivera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sitt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val. Man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får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byta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hörn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om man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ändrar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åsikt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Reflektera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kort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tillsammans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nästa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fråga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upprepa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>
              <a:lnSpc>
                <a:spcPts val="1813"/>
              </a:lnSpc>
            </a:pPr>
            <a:endParaRPr lang="en-US" sz="1066" b="1" dirty="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068078" y="2311602"/>
            <a:ext cx="2898883" cy="3317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</a:pPr>
            <a:r>
              <a:rPr lang="en-US" sz="1466" b="1" dirty="0" err="1">
                <a:solidFill>
                  <a:srgbClr val="EA5B0C"/>
                </a:solidFill>
                <a:latin typeface="Lora Bold"/>
                <a:ea typeface="Lora Bold"/>
                <a:cs typeface="Lora Bold"/>
                <a:sym typeface="Lora Bold"/>
              </a:rPr>
              <a:t>Linjen</a:t>
            </a:r>
            <a:endParaRPr lang="en-US" sz="1466" b="1" dirty="0">
              <a:solidFill>
                <a:srgbClr val="EA5B0C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algn="just">
              <a:lnSpc>
                <a:spcPts val="1621"/>
              </a:lnSpc>
            </a:pPr>
            <a:endParaRPr lang="en-US" sz="1466" b="1" dirty="0">
              <a:solidFill>
                <a:srgbClr val="EA5B0C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Deltagarna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ställer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sig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längs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tänkt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linje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: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änden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betyder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håller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med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andra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betyder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håller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inte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med.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ett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påstående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tydliggör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linjens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ändar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Deltagarna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ställer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sig vid det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alternativet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de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håller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med om,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även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mitt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emellan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går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bra.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som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vill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får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förklara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sin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ståndpunkt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Man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får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även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byta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plats under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diskussionen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om man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vill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Diskutera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tillsammans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nästa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påstående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upprepa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algn="ctr">
              <a:lnSpc>
                <a:spcPts val="1493"/>
              </a:lnSpc>
              <a:spcBef>
                <a:spcPct val="0"/>
              </a:spcBef>
            </a:pPr>
            <a:endParaRPr lang="en-US" sz="1066" b="1" dirty="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561776" y="2311603"/>
            <a:ext cx="3183367" cy="3326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n-US" sz="1466" b="1" dirty="0">
                <a:solidFill>
                  <a:srgbClr val="EA5B0C"/>
                </a:solidFill>
                <a:latin typeface="Lora Bold"/>
                <a:ea typeface="Lora Bold"/>
                <a:cs typeface="Lora Bold"/>
                <a:sym typeface="Lora Bold"/>
              </a:rPr>
              <a:t>Heta stolen </a:t>
            </a:r>
          </a:p>
          <a:p>
            <a:pPr algn="just">
              <a:lnSpc>
                <a:spcPts val="1642"/>
              </a:lnSpc>
            </a:pPr>
            <a:endParaRPr lang="en-US" sz="1466" b="1" dirty="0">
              <a:solidFill>
                <a:srgbClr val="EA5B0C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Sitt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på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stolar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ring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lämna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stol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tom.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ett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påstående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Deltagarna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visar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vad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de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tycker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: </a:t>
            </a:r>
          </a:p>
          <a:p>
            <a:pPr marL="307073" lvl="2">
              <a:lnSpc>
                <a:spcPts val="1599"/>
              </a:lnSpc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	Ja: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reser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sig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byter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stol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</a:p>
          <a:p>
            <a:pPr marL="307073" lvl="2">
              <a:lnSpc>
                <a:spcPts val="1599"/>
              </a:lnSpc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	Nej: sitter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kvar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</a:p>
          <a:p>
            <a:pPr marL="307073" lvl="2">
              <a:lnSpc>
                <a:spcPts val="1599"/>
              </a:lnSpc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	Kanske: sitter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kvar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med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armarna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kors.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Diskutera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kort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tillsammans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utan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att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kommentera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andras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val.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Uppmuntra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att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ändra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sig om man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vill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fördela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ordet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jämnt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mellan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eleverna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Gå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vidare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till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nästa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påstående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när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diskussionen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avtar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algn="ctr">
              <a:lnSpc>
                <a:spcPts val="1642"/>
              </a:lnSpc>
            </a:pPr>
            <a:endParaRPr lang="en-US" sz="1066" b="1" dirty="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0560" y="2553659"/>
            <a:ext cx="4852438" cy="3186191"/>
          </a:xfrm>
          <a:custGeom>
            <a:avLst/>
            <a:gdLst/>
            <a:ahLst/>
            <a:cxnLst/>
            <a:rect l="l" t="t" r="r" b="b"/>
            <a:pathLst>
              <a:path w="7278657" h="4779286">
                <a:moveTo>
                  <a:pt x="0" y="0"/>
                </a:moveTo>
                <a:lnTo>
                  <a:pt x="7278657" y="0"/>
                </a:lnTo>
                <a:lnTo>
                  <a:pt x="7278657" y="4779286"/>
                </a:lnTo>
                <a:lnTo>
                  <a:pt x="0" y="47792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3" name="Freeform 3"/>
          <p:cNvSpPr/>
          <p:nvPr/>
        </p:nvSpPr>
        <p:spPr>
          <a:xfrm>
            <a:off x="-131465" y="991559"/>
            <a:ext cx="685800" cy="3124200"/>
          </a:xfrm>
          <a:custGeom>
            <a:avLst/>
            <a:gdLst/>
            <a:ahLst/>
            <a:cxnLst/>
            <a:rect l="l" t="t" r="r" b="b"/>
            <a:pathLst>
              <a:path w="1028700" h="4686300">
                <a:moveTo>
                  <a:pt x="0" y="0"/>
                </a:moveTo>
                <a:lnTo>
                  <a:pt x="1028700" y="0"/>
                </a:lnTo>
                <a:lnTo>
                  <a:pt x="1028700" y="4686300"/>
                </a:lnTo>
                <a:lnTo>
                  <a:pt x="0" y="46863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4" name="Freeform 4"/>
          <p:cNvSpPr/>
          <p:nvPr/>
        </p:nvSpPr>
        <p:spPr>
          <a:xfrm>
            <a:off x="523805" y="-38100"/>
            <a:ext cx="323991" cy="7199795"/>
          </a:xfrm>
          <a:custGeom>
            <a:avLst/>
            <a:gdLst/>
            <a:ahLst/>
            <a:cxnLst/>
            <a:rect l="l" t="t" r="r" b="b"/>
            <a:pathLst>
              <a:path w="485986" h="10799692">
                <a:moveTo>
                  <a:pt x="0" y="0"/>
                </a:moveTo>
                <a:lnTo>
                  <a:pt x="485986" y="0"/>
                </a:lnTo>
                <a:lnTo>
                  <a:pt x="485986" y="10799692"/>
                </a:lnTo>
                <a:lnTo>
                  <a:pt x="0" y="107996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5" name="Freeform 5"/>
          <p:cNvSpPr/>
          <p:nvPr/>
        </p:nvSpPr>
        <p:spPr>
          <a:xfrm>
            <a:off x="0" y="5013888"/>
            <a:ext cx="2035411" cy="1844113"/>
          </a:xfrm>
          <a:custGeom>
            <a:avLst/>
            <a:gdLst/>
            <a:ahLst/>
            <a:cxnLst/>
            <a:rect l="l" t="t" r="r" b="b"/>
            <a:pathLst>
              <a:path w="3053116" h="2766169">
                <a:moveTo>
                  <a:pt x="0" y="0"/>
                </a:moveTo>
                <a:lnTo>
                  <a:pt x="3053116" y="0"/>
                </a:lnTo>
                <a:lnTo>
                  <a:pt x="3053116" y="2766169"/>
                </a:lnTo>
                <a:lnTo>
                  <a:pt x="0" y="27661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6" name="Freeform 6"/>
          <p:cNvSpPr/>
          <p:nvPr/>
        </p:nvSpPr>
        <p:spPr>
          <a:xfrm>
            <a:off x="0" y="3669768"/>
            <a:ext cx="4681878" cy="3188232"/>
          </a:xfrm>
          <a:custGeom>
            <a:avLst/>
            <a:gdLst/>
            <a:ahLst/>
            <a:cxnLst/>
            <a:rect l="l" t="t" r="r" b="b"/>
            <a:pathLst>
              <a:path w="7022817" h="4782348">
                <a:moveTo>
                  <a:pt x="0" y="0"/>
                </a:moveTo>
                <a:lnTo>
                  <a:pt x="7022817" y="0"/>
                </a:lnTo>
                <a:lnTo>
                  <a:pt x="7022817" y="4782348"/>
                </a:lnTo>
                <a:lnTo>
                  <a:pt x="0" y="478234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8" name="Freeform 8"/>
          <p:cNvSpPr/>
          <p:nvPr/>
        </p:nvSpPr>
        <p:spPr>
          <a:xfrm>
            <a:off x="3517801" y="1871652"/>
            <a:ext cx="5156397" cy="2032497"/>
          </a:xfrm>
          <a:custGeom>
            <a:avLst/>
            <a:gdLst/>
            <a:ahLst/>
            <a:cxnLst/>
            <a:rect l="l" t="t" r="r" b="b"/>
            <a:pathLst>
              <a:path w="7734596" h="3048745">
                <a:moveTo>
                  <a:pt x="0" y="0"/>
                </a:moveTo>
                <a:lnTo>
                  <a:pt x="7734596" y="0"/>
                </a:lnTo>
                <a:lnTo>
                  <a:pt x="7734596" y="3048745"/>
                </a:lnTo>
                <a:lnTo>
                  <a:pt x="0" y="304874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grpSp>
        <p:nvGrpSpPr>
          <p:cNvPr id="9" name="Group 9"/>
          <p:cNvGrpSpPr/>
          <p:nvPr/>
        </p:nvGrpSpPr>
        <p:grpSpPr>
          <a:xfrm>
            <a:off x="6096000" y="-341795"/>
            <a:ext cx="6230047" cy="7199795"/>
            <a:chOff x="0" y="0"/>
            <a:chExt cx="12460093" cy="14399589"/>
          </a:xfrm>
        </p:grpSpPr>
        <p:sp>
          <p:nvSpPr>
            <p:cNvPr id="10" name="Freeform 10"/>
            <p:cNvSpPr/>
            <p:nvPr/>
          </p:nvSpPr>
          <p:spPr>
            <a:xfrm>
              <a:off x="10496409" y="0"/>
              <a:ext cx="647982" cy="14399589"/>
            </a:xfrm>
            <a:custGeom>
              <a:avLst/>
              <a:gdLst/>
              <a:ahLst/>
              <a:cxnLst/>
              <a:rect l="l" t="t" r="r" b="b"/>
              <a:pathLst>
                <a:path w="647982" h="14399589">
                  <a:moveTo>
                    <a:pt x="0" y="0"/>
                  </a:moveTo>
                  <a:lnTo>
                    <a:pt x="647982" y="0"/>
                  </a:lnTo>
                  <a:lnTo>
                    <a:pt x="647982" y="14399589"/>
                  </a:lnTo>
                  <a:lnTo>
                    <a:pt x="0" y="14399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sv-FI" sz="1200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677464" y="3657"/>
              <a:ext cx="6067031" cy="4103064"/>
            </a:xfrm>
            <a:custGeom>
              <a:avLst/>
              <a:gdLst/>
              <a:ahLst/>
              <a:cxnLst/>
              <a:rect l="l" t="t" r="r" b="b"/>
              <a:pathLst>
                <a:path w="6067031" h="4103064">
                  <a:moveTo>
                    <a:pt x="0" y="0"/>
                  </a:moveTo>
                  <a:lnTo>
                    <a:pt x="6067031" y="0"/>
                  </a:lnTo>
                  <a:lnTo>
                    <a:pt x="6067031" y="4103064"/>
                  </a:lnTo>
                  <a:lnTo>
                    <a:pt x="0" y="41030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sv-FI" sz="1200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246160"/>
              <a:ext cx="7285190" cy="3618058"/>
            </a:xfrm>
            <a:custGeom>
              <a:avLst/>
              <a:gdLst/>
              <a:ahLst/>
              <a:cxnLst/>
              <a:rect l="l" t="t" r="r" b="b"/>
              <a:pathLst>
                <a:path w="7285190" h="3618058">
                  <a:moveTo>
                    <a:pt x="0" y="0"/>
                  </a:moveTo>
                  <a:lnTo>
                    <a:pt x="7285190" y="0"/>
                  </a:lnTo>
                  <a:lnTo>
                    <a:pt x="7285190" y="3618058"/>
                  </a:lnTo>
                  <a:lnTo>
                    <a:pt x="0" y="361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2530"/>
              </a:stretch>
            </a:blipFill>
          </p:spPr>
          <p:txBody>
            <a:bodyPr/>
            <a:lstStyle/>
            <a:p>
              <a:endParaRPr lang="sv-FI" sz="1200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7028897" y="683589"/>
              <a:ext cx="5431196" cy="5107317"/>
            </a:xfrm>
            <a:custGeom>
              <a:avLst/>
              <a:gdLst/>
              <a:ahLst/>
              <a:cxnLst/>
              <a:rect l="l" t="t" r="r" b="b"/>
              <a:pathLst>
                <a:path w="5431196" h="5107317">
                  <a:moveTo>
                    <a:pt x="0" y="0"/>
                  </a:moveTo>
                  <a:lnTo>
                    <a:pt x="5431196" y="0"/>
                  </a:lnTo>
                  <a:lnTo>
                    <a:pt x="5431196" y="5107317"/>
                  </a:lnTo>
                  <a:lnTo>
                    <a:pt x="0" y="51073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sv-FI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599634" y="5763260"/>
            <a:ext cx="2589597" cy="406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  <a:spcBef>
                <a:spcPct val="0"/>
              </a:spcBef>
            </a:pPr>
            <a:r>
              <a:rPr lang="en-US" sz="2399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X.X.2025</a:t>
            </a:r>
          </a:p>
        </p:txBody>
      </p:sp>
      <p:sp>
        <p:nvSpPr>
          <p:cNvPr id="7" name="Freeform 7"/>
          <p:cNvSpPr/>
          <p:nvPr/>
        </p:nvSpPr>
        <p:spPr>
          <a:xfrm>
            <a:off x="8599634" y="4586925"/>
            <a:ext cx="3592366" cy="2352669"/>
          </a:xfrm>
          <a:custGeom>
            <a:avLst/>
            <a:gdLst/>
            <a:ahLst/>
            <a:cxnLst/>
            <a:rect l="l" t="t" r="r" b="b"/>
            <a:pathLst>
              <a:path w="5388549" h="3529004">
                <a:moveTo>
                  <a:pt x="0" y="0"/>
                </a:moveTo>
                <a:lnTo>
                  <a:pt x="5388549" y="0"/>
                </a:lnTo>
                <a:lnTo>
                  <a:pt x="5388549" y="3529004"/>
                </a:lnTo>
                <a:lnTo>
                  <a:pt x="0" y="352900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sv-FI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F69350-81C6-F4A9-0996-E87DA7AF4BFE}"/>
              </a:ext>
            </a:extLst>
          </p:cNvPr>
          <p:cNvSpPr txBox="1"/>
          <p:nvPr/>
        </p:nvSpPr>
        <p:spPr>
          <a:xfrm>
            <a:off x="1736474" y="3777583"/>
            <a:ext cx="8719049" cy="1446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5400" dirty="0" err="1">
                <a:solidFill>
                  <a:srgbClr val="EA5B0C"/>
                </a:solidFill>
                <a:latin typeface="Lora" pitchFamily="2" charset="0"/>
                <a:ea typeface="Montserrat Medium"/>
                <a:cs typeface="Montserrat Medium"/>
                <a:sym typeface="Montserrat Medium"/>
              </a:rPr>
              <a:t>Värderingsövning</a:t>
            </a:r>
            <a:r>
              <a:rPr lang="en-US" sz="5400" dirty="0">
                <a:solidFill>
                  <a:srgbClr val="EA5B0C"/>
                </a:solidFill>
                <a:latin typeface="Lora" pitchFamily="2" charset="0"/>
                <a:ea typeface="Montserrat Medium"/>
                <a:cs typeface="Montserrat Medium"/>
                <a:sym typeface="Montserrat Medium"/>
              </a:rPr>
              <a:t> – 4 </a:t>
            </a:r>
            <a:r>
              <a:rPr lang="en-US" sz="5400" dirty="0" err="1">
                <a:solidFill>
                  <a:srgbClr val="EA5B0C"/>
                </a:solidFill>
                <a:latin typeface="Lora" pitchFamily="2" charset="0"/>
                <a:ea typeface="Montserrat Medium"/>
                <a:cs typeface="Montserrat Medium"/>
                <a:sym typeface="Montserrat Medium"/>
              </a:rPr>
              <a:t>hörn</a:t>
            </a:r>
            <a:endParaRPr lang="en-US" sz="5400" dirty="0">
              <a:solidFill>
                <a:srgbClr val="EA5B0C"/>
              </a:solidFill>
              <a:latin typeface="Lora" pitchFamily="2" charset="0"/>
              <a:ea typeface="Montserrat Medium"/>
              <a:cs typeface="Montserrat Medium"/>
              <a:sym typeface="Montserrat Medium"/>
            </a:endParaRPr>
          </a:p>
          <a:p>
            <a:pPr algn="ctr">
              <a:spcBef>
                <a:spcPct val="0"/>
              </a:spcBef>
            </a:pPr>
            <a:r>
              <a:rPr lang="en-US" sz="4000" dirty="0">
                <a:solidFill>
                  <a:srgbClr val="EA5B0C"/>
                </a:solidFill>
                <a:latin typeface="Lora" pitchFamily="2" charset="0"/>
                <a:ea typeface="Montserrat Medium"/>
                <a:cs typeface="Montserrat Medium"/>
                <a:sym typeface="Montserrat Medium"/>
              </a:rPr>
              <a:t>E-</a:t>
            </a:r>
            <a:r>
              <a:rPr lang="en-US" sz="4000" dirty="0" err="1">
                <a:solidFill>
                  <a:srgbClr val="EA5B0C"/>
                </a:solidFill>
                <a:latin typeface="Lora" pitchFamily="2" charset="0"/>
                <a:ea typeface="Montserrat Medium"/>
                <a:cs typeface="Montserrat Medium"/>
                <a:sym typeface="Montserrat Medium"/>
              </a:rPr>
              <a:t>cigaretter</a:t>
            </a:r>
            <a:endParaRPr lang="en-US" sz="4000" dirty="0">
              <a:solidFill>
                <a:srgbClr val="EA5B0C"/>
              </a:solidFill>
              <a:latin typeface="Lora" pitchFamily="2" charset="0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94A902-D602-1E7C-5935-55E4F140A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37C2FF9-B599-360C-039D-5F0D318C81C2}"/>
              </a:ext>
            </a:extLst>
          </p:cNvPr>
          <p:cNvSpPr txBox="1"/>
          <p:nvPr/>
        </p:nvSpPr>
        <p:spPr>
          <a:xfrm>
            <a:off x="2688769" y="1143000"/>
            <a:ext cx="85017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b="1" dirty="0"/>
              <a:t>Varför tror du att folk </a:t>
            </a:r>
            <a:r>
              <a:rPr lang="sv-SE" sz="3000" b="1" dirty="0" err="1"/>
              <a:t>vejpar</a:t>
            </a:r>
            <a:r>
              <a:rPr lang="sv-SE" sz="3000" b="1" dirty="0"/>
              <a:t>?</a:t>
            </a:r>
          </a:p>
          <a:p>
            <a:endParaRPr lang="sv-SE" sz="3000" dirty="0"/>
          </a:p>
          <a:p>
            <a:r>
              <a:rPr lang="sv-SE" sz="3000" dirty="0"/>
              <a:t>1. Deras kompisar </a:t>
            </a:r>
            <a:r>
              <a:rPr lang="sv-SE" sz="3000" dirty="0" err="1"/>
              <a:t>vejpar</a:t>
            </a:r>
            <a:endParaRPr lang="sv-SE" sz="3000" dirty="0"/>
          </a:p>
          <a:p>
            <a:pPr marL="514350" indent="-514350">
              <a:buAutoNum type="arabicPeriod"/>
            </a:pPr>
            <a:endParaRPr lang="sv-SE" sz="3000" dirty="0"/>
          </a:p>
          <a:p>
            <a:r>
              <a:rPr lang="sv-SE" sz="3000" dirty="0"/>
              <a:t>2. De tycker det är coolt att </a:t>
            </a:r>
            <a:r>
              <a:rPr lang="sv-SE" sz="3000" dirty="0" err="1"/>
              <a:t>vejpa</a:t>
            </a:r>
            <a:endParaRPr lang="sv-SE" sz="3000" dirty="0"/>
          </a:p>
          <a:p>
            <a:endParaRPr lang="sv-SE" sz="3000" dirty="0"/>
          </a:p>
          <a:p>
            <a:r>
              <a:rPr lang="sv-SE" sz="3000" dirty="0"/>
              <a:t>3. De känner sig mer avslappnade</a:t>
            </a:r>
          </a:p>
          <a:p>
            <a:endParaRPr lang="sv-SE" sz="3000" dirty="0"/>
          </a:p>
          <a:p>
            <a:r>
              <a:rPr lang="sv-SE" sz="3000" dirty="0"/>
              <a:t>4. Du har ett annat alternativ</a:t>
            </a:r>
          </a:p>
        </p:txBody>
      </p:sp>
    </p:spTree>
    <p:extLst>
      <p:ext uri="{BB962C8B-B14F-4D97-AF65-F5344CB8AC3E}">
        <p14:creationId xmlns:p14="http://schemas.microsoft.com/office/powerpoint/2010/main" val="3346997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8B73FA4-803F-834E-2A6D-3340C8BB3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7169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D6537A5C-C840-24B5-A9D8-18DB8F47B9DE}"/>
              </a:ext>
            </a:extLst>
          </p:cNvPr>
          <p:cNvSpPr txBox="1"/>
          <p:nvPr/>
        </p:nvSpPr>
        <p:spPr>
          <a:xfrm>
            <a:off x="2358573" y="843677"/>
            <a:ext cx="95721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b="1" dirty="0"/>
              <a:t>Någon räcker fram en </a:t>
            </a:r>
            <a:r>
              <a:rPr lang="sv-SE" sz="3000" b="1" dirty="0" err="1"/>
              <a:t>vejp</a:t>
            </a:r>
            <a:r>
              <a:rPr lang="sv-SE" sz="3000" b="1" dirty="0"/>
              <a:t> åt dig men du vill inte ha, vad gör du?</a:t>
            </a:r>
          </a:p>
          <a:p>
            <a:endParaRPr lang="sv-SE" sz="3000" dirty="0"/>
          </a:p>
          <a:p>
            <a:r>
              <a:rPr lang="sv-SE" sz="3000" dirty="0"/>
              <a:t>1. Jag svarar att jag inte vill ha</a:t>
            </a:r>
          </a:p>
          <a:p>
            <a:pPr marL="514350" indent="-514350">
              <a:buAutoNum type="arabicPeriod"/>
            </a:pPr>
            <a:endParaRPr lang="sv-SE" sz="3000" dirty="0"/>
          </a:p>
          <a:p>
            <a:r>
              <a:rPr lang="sv-SE" sz="3000" dirty="0"/>
              <a:t>2. Jag tar emot </a:t>
            </a:r>
            <a:r>
              <a:rPr lang="sv-SE" sz="3000" dirty="0" err="1"/>
              <a:t>vejpen</a:t>
            </a:r>
            <a:r>
              <a:rPr lang="sv-SE" sz="3000" dirty="0"/>
              <a:t> för att se cool ut men </a:t>
            </a:r>
            <a:r>
              <a:rPr lang="sv-SE" sz="3000" dirty="0" err="1"/>
              <a:t>vejpar</a:t>
            </a:r>
            <a:r>
              <a:rPr lang="sv-SE" sz="3000" dirty="0"/>
              <a:t> inte</a:t>
            </a:r>
          </a:p>
          <a:p>
            <a:endParaRPr lang="sv-SE" sz="3000" dirty="0"/>
          </a:p>
          <a:p>
            <a:r>
              <a:rPr lang="sv-SE" sz="3000" dirty="0"/>
              <a:t>3. Jag går därifrån</a:t>
            </a:r>
          </a:p>
          <a:p>
            <a:endParaRPr lang="sv-SE" sz="3000" dirty="0"/>
          </a:p>
          <a:p>
            <a:r>
              <a:rPr lang="sv-SE" sz="3000" dirty="0"/>
              <a:t>4. Jag har ett annat förslag</a:t>
            </a:r>
            <a:endParaRPr lang="sv-FI" sz="3000" dirty="0"/>
          </a:p>
        </p:txBody>
      </p:sp>
    </p:spTree>
    <p:extLst>
      <p:ext uri="{BB962C8B-B14F-4D97-AF65-F5344CB8AC3E}">
        <p14:creationId xmlns:p14="http://schemas.microsoft.com/office/powerpoint/2010/main" val="2159996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94A902-D602-1E7C-5935-55E4F140A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37C2FF9-B599-360C-039D-5F0D318C81C2}"/>
              </a:ext>
            </a:extLst>
          </p:cNvPr>
          <p:cNvSpPr txBox="1"/>
          <p:nvPr/>
        </p:nvSpPr>
        <p:spPr>
          <a:xfrm>
            <a:off x="2257204" y="1074509"/>
            <a:ext cx="955379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b="1" dirty="0"/>
              <a:t>Tycker du att åldersgränsen 18 år för </a:t>
            </a:r>
            <a:r>
              <a:rPr lang="sv-SE" sz="3000" b="1" dirty="0" err="1"/>
              <a:t>vejp</a:t>
            </a:r>
            <a:r>
              <a:rPr lang="sv-SE" sz="3000" b="1" dirty="0"/>
              <a:t> är passlig?</a:t>
            </a:r>
          </a:p>
          <a:p>
            <a:endParaRPr lang="sv-SE" sz="3000" b="1" dirty="0"/>
          </a:p>
          <a:p>
            <a:r>
              <a:rPr lang="sv-SE" sz="3000" dirty="0"/>
              <a:t>1. Nej, åldersgränsen borde vara högre</a:t>
            </a:r>
          </a:p>
          <a:p>
            <a:pPr marL="514350" indent="-514350">
              <a:buAutoNum type="arabicPeriod"/>
            </a:pPr>
            <a:endParaRPr lang="sv-SE" sz="3000" dirty="0"/>
          </a:p>
          <a:p>
            <a:r>
              <a:rPr lang="sv-SE" sz="3000" dirty="0"/>
              <a:t>2. Nej, åldersgränsen borde vara lägre</a:t>
            </a:r>
          </a:p>
          <a:p>
            <a:endParaRPr lang="sv-SE" sz="3000" dirty="0"/>
          </a:p>
          <a:p>
            <a:r>
              <a:rPr lang="sv-SE" sz="3000" dirty="0"/>
              <a:t>3. Ja, 18 år är en passlig åldersgräns</a:t>
            </a:r>
          </a:p>
          <a:p>
            <a:endParaRPr lang="sv-SE" sz="3000" dirty="0"/>
          </a:p>
          <a:p>
            <a:r>
              <a:rPr lang="sv-SE" sz="3000" dirty="0"/>
              <a:t>4. Jag har ett annat förslag </a:t>
            </a:r>
          </a:p>
        </p:txBody>
      </p:sp>
    </p:spTree>
    <p:extLst>
      <p:ext uri="{BB962C8B-B14F-4D97-AF65-F5344CB8AC3E}">
        <p14:creationId xmlns:p14="http://schemas.microsoft.com/office/powerpoint/2010/main" val="1806739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94A902-D602-1E7C-5935-55E4F140A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9333D13-6CAA-1B1A-E506-65D82B3DBAEE}"/>
              </a:ext>
            </a:extLst>
          </p:cNvPr>
          <p:cNvSpPr txBox="1"/>
          <p:nvPr/>
        </p:nvSpPr>
        <p:spPr>
          <a:xfrm>
            <a:off x="2612571" y="865449"/>
            <a:ext cx="805241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b="1" dirty="0"/>
              <a:t>Du vet att en minderårig kompis brukar röka e-cigaretter, vad gör du?</a:t>
            </a:r>
          </a:p>
          <a:p>
            <a:endParaRPr lang="sv-SE" sz="3000" dirty="0"/>
          </a:p>
          <a:p>
            <a:r>
              <a:rPr lang="sv-SE" sz="3000" dirty="0"/>
              <a:t>1. Pratar med kompisen och säger att han/hon borde sluta</a:t>
            </a:r>
          </a:p>
          <a:p>
            <a:pPr marL="514350" indent="-514350">
              <a:buAutoNum type="arabicPeriod"/>
            </a:pPr>
            <a:endParaRPr lang="sv-SE" sz="3000" dirty="0"/>
          </a:p>
          <a:p>
            <a:r>
              <a:rPr lang="sv-SE" sz="3000" dirty="0"/>
              <a:t>2. Berättar för en vuxen</a:t>
            </a:r>
          </a:p>
          <a:p>
            <a:endParaRPr lang="sv-SE" sz="3000" dirty="0"/>
          </a:p>
          <a:p>
            <a:r>
              <a:rPr lang="sv-SE" sz="3000" dirty="0"/>
              <a:t>3. Jag gör ingenting</a:t>
            </a:r>
          </a:p>
          <a:p>
            <a:endParaRPr lang="sv-SE" sz="3000" dirty="0"/>
          </a:p>
          <a:p>
            <a:r>
              <a:rPr lang="sv-SE" sz="3000" dirty="0"/>
              <a:t>4. Jag har ett annat förslag</a:t>
            </a:r>
            <a:endParaRPr lang="sv-FI" sz="3000" dirty="0"/>
          </a:p>
        </p:txBody>
      </p:sp>
    </p:spTree>
    <p:extLst>
      <p:ext uri="{BB962C8B-B14F-4D97-AF65-F5344CB8AC3E}">
        <p14:creationId xmlns:p14="http://schemas.microsoft.com/office/powerpoint/2010/main" val="2465325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192F7-9D62-DCF4-BBBF-2BEDAB3F8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04FC0AA-EF76-09F4-E2E2-F31F25D3D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D8D0EE43-991F-4393-7053-9D7957E87285}"/>
              </a:ext>
            </a:extLst>
          </p:cNvPr>
          <p:cNvSpPr txBox="1"/>
          <p:nvPr/>
        </p:nvSpPr>
        <p:spPr>
          <a:xfrm>
            <a:off x="2667000" y="852330"/>
            <a:ext cx="8534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FI"/>
            </a:defPPr>
            <a:lvl1pPr>
              <a:defRPr sz="3000" b="1"/>
            </a:lvl1pPr>
          </a:lstStyle>
          <a:p>
            <a:r>
              <a:rPr lang="sv-SE" dirty="0"/>
              <a:t>En </a:t>
            </a:r>
            <a:r>
              <a:rPr lang="sv-SE" dirty="0" err="1"/>
              <a:t>influencer</a:t>
            </a:r>
            <a:r>
              <a:rPr lang="sv-SE" dirty="0"/>
              <a:t> </a:t>
            </a:r>
            <a:r>
              <a:rPr lang="sv-SE" dirty="0" err="1"/>
              <a:t>vejpar</a:t>
            </a:r>
            <a:r>
              <a:rPr lang="sv-SE" dirty="0"/>
              <a:t> i en video. Vad tänker du?</a:t>
            </a:r>
          </a:p>
          <a:p>
            <a:endParaRPr lang="sv-SE" dirty="0"/>
          </a:p>
          <a:p>
            <a:r>
              <a:rPr lang="sv-SE" b="0" dirty="0"/>
              <a:t>1. Jag tycker det är fel att visa sådant till unga</a:t>
            </a:r>
          </a:p>
          <a:p>
            <a:r>
              <a:rPr lang="sv-SE" b="0" dirty="0"/>
              <a:t> </a:t>
            </a:r>
          </a:p>
          <a:p>
            <a:r>
              <a:rPr lang="sv-SE" b="0" dirty="0"/>
              <a:t>2. Det känns som att </a:t>
            </a:r>
            <a:r>
              <a:rPr lang="sv-SE" b="0" dirty="0" err="1"/>
              <a:t>influencern</a:t>
            </a:r>
            <a:r>
              <a:rPr lang="sv-SE" b="0" dirty="0"/>
              <a:t> försöker påverka andra</a:t>
            </a:r>
          </a:p>
          <a:p>
            <a:endParaRPr lang="sv-SE" b="0" dirty="0"/>
          </a:p>
          <a:p>
            <a:r>
              <a:rPr lang="sv-SE" b="0" dirty="0"/>
              <a:t>3. Jag blir nyfiken och vill veta mer</a:t>
            </a:r>
          </a:p>
          <a:p>
            <a:endParaRPr lang="sv-SE" b="0" dirty="0"/>
          </a:p>
          <a:p>
            <a:r>
              <a:rPr lang="sv-SE" b="0" dirty="0"/>
              <a:t>4. Jag har ett annat förslag</a:t>
            </a:r>
          </a:p>
        </p:txBody>
      </p:sp>
    </p:spTree>
    <p:extLst>
      <p:ext uri="{BB962C8B-B14F-4D97-AF65-F5344CB8AC3E}">
        <p14:creationId xmlns:p14="http://schemas.microsoft.com/office/powerpoint/2010/main" val="3627224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3E77E-DD6E-6029-5A2B-739D41310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DD6C891-1AED-C5EC-494A-6E6403653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D1D1D521-3981-2F34-4E1E-82C65779419B}"/>
              </a:ext>
            </a:extLst>
          </p:cNvPr>
          <p:cNvSpPr txBox="1"/>
          <p:nvPr/>
        </p:nvSpPr>
        <p:spPr>
          <a:xfrm>
            <a:off x="2667000" y="852330"/>
            <a:ext cx="8534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FI"/>
            </a:defPPr>
            <a:lvl1pPr>
              <a:defRPr sz="3000" b="1"/>
            </a:lvl1pPr>
          </a:lstStyle>
          <a:p>
            <a:pPr>
              <a:buNone/>
            </a:pPr>
            <a:r>
              <a:rPr lang="sv-SE" b="1" dirty="0"/>
              <a:t>Vad kan du säga till en kompis som funderar på att börja </a:t>
            </a:r>
            <a:r>
              <a:rPr lang="sv-SE" b="1" dirty="0" err="1"/>
              <a:t>vejpa</a:t>
            </a:r>
            <a:r>
              <a:rPr lang="sv-SE" b="1" dirty="0"/>
              <a:t>?</a:t>
            </a:r>
          </a:p>
          <a:p>
            <a:pPr>
              <a:buNone/>
            </a:pPr>
            <a:endParaRPr lang="sv-SE" dirty="0"/>
          </a:p>
          <a:p>
            <a:pPr marL="514350" indent="-514350">
              <a:buFont typeface="+mj-lt"/>
              <a:buAutoNum type="arabicPeriod"/>
            </a:pPr>
            <a:r>
              <a:rPr lang="sv-SE" b="0" dirty="0"/>
              <a:t>"Det är inte värt riskerna för hälsan”</a:t>
            </a:r>
          </a:p>
          <a:p>
            <a:pPr marL="514350" indent="-514350">
              <a:buFont typeface="+mj-lt"/>
              <a:buAutoNum type="arabicPeriod"/>
            </a:pPr>
            <a:endParaRPr lang="sv-SE" b="0" dirty="0"/>
          </a:p>
          <a:p>
            <a:pPr marL="514350" indent="-514350">
              <a:buFont typeface="+mj-lt"/>
              <a:buAutoNum type="arabicPeriod"/>
            </a:pPr>
            <a:r>
              <a:rPr lang="sv-SE" b="0" dirty="0"/>
              <a:t>"Jag tycker du borde vänta tills du vet mer om hur det påverkar din kropp”</a:t>
            </a:r>
          </a:p>
          <a:p>
            <a:pPr marL="514350" indent="-514350">
              <a:buFont typeface="+mj-lt"/>
              <a:buAutoNum type="arabicPeriod"/>
            </a:pPr>
            <a:endParaRPr lang="sv-SE" b="0" dirty="0"/>
          </a:p>
          <a:p>
            <a:pPr marL="514350" indent="-514350">
              <a:buFont typeface="+mj-lt"/>
              <a:buAutoNum type="arabicPeriod"/>
            </a:pPr>
            <a:r>
              <a:rPr lang="sv-SE" b="0" dirty="0"/>
              <a:t>"Gör som du vill, men jag vill inte börja”</a:t>
            </a:r>
          </a:p>
          <a:p>
            <a:pPr marL="514350" indent="-514350">
              <a:buFont typeface="+mj-lt"/>
              <a:buAutoNum type="arabicPeriod"/>
            </a:pPr>
            <a:endParaRPr lang="sv-SE" b="0" dirty="0"/>
          </a:p>
          <a:p>
            <a:pPr marL="514350" indent="-514350">
              <a:buFont typeface="+mj-lt"/>
              <a:buAutoNum type="arabicPeriod"/>
            </a:pPr>
            <a:r>
              <a:rPr lang="sv-SE" b="0" dirty="0"/>
              <a:t>Jag har ett annat förslag</a:t>
            </a:r>
          </a:p>
        </p:txBody>
      </p:sp>
    </p:spTree>
    <p:extLst>
      <p:ext uri="{BB962C8B-B14F-4D97-AF65-F5344CB8AC3E}">
        <p14:creationId xmlns:p14="http://schemas.microsoft.com/office/powerpoint/2010/main" val="1902159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6E6FC75F032141BDA9C71720FD40C0" ma:contentTypeVersion="16" ma:contentTypeDescription="Skapa ett nytt dokument." ma:contentTypeScope="" ma:versionID="6f50a6d758cb078dec201d0d3e9926db">
  <xsd:schema xmlns:xsd="http://www.w3.org/2001/XMLSchema" xmlns:xs="http://www.w3.org/2001/XMLSchema" xmlns:p="http://schemas.microsoft.com/office/2006/metadata/properties" xmlns:ns2="a33c9caf-926e-46b4-ad4d-d40aa3b7619b" xmlns:ns3="a2dbb736-59a8-4798-93cb-5a03d1fa9f7b" targetNamespace="http://schemas.microsoft.com/office/2006/metadata/properties" ma:root="true" ma:fieldsID="99fc4be400e12b2c9a0cc34198f5b099" ns2:_="" ns3:_="">
    <xsd:import namespace="a33c9caf-926e-46b4-ad4d-d40aa3b7619b"/>
    <xsd:import namespace="a2dbb736-59a8-4798-93cb-5a03d1fa9f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3c9caf-926e-46b4-ad4d-d40aa3b761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86b23c3f-5f61-4af7-9c5e-bdd0525bb9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bb736-59a8-4798-93cb-5a03d1fa9f7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022d6c5-c43d-492e-8258-27e587eecba7}" ma:internalName="TaxCatchAll" ma:showField="CatchAllData" ma:web="a2dbb736-59a8-4798-93cb-5a03d1fa9f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3c9caf-926e-46b4-ad4d-d40aa3b7619b">
      <Terms xmlns="http://schemas.microsoft.com/office/infopath/2007/PartnerControls"/>
    </lcf76f155ced4ddcb4097134ff3c332f>
    <TaxCatchAll xmlns="a2dbb736-59a8-4798-93cb-5a03d1fa9f7b" xsi:nil="true"/>
  </documentManagement>
</p:properties>
</file>

<file path=customXml/itemProps1.xml><?xml version="1.0" encoding="utf-8"?>
<ds:datastoreItem xmlns:ds="http://schemas.openxmlformats.org/officeDocument/2006/customXml" ds:itemID="{11AE32D5-3A8A-40C4-B811-AD0FBC05FD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3c9caf-926e-46b4-ad4d-d40aa3b7619b"/>
    <ds:schemaRef ds:uri="a2dbb736-59a8-4798-93cb-5a03d1fa9f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7C3DC6-3950-4EE2-8C81-DA00B0A67B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2680BD-1CFB-4417-81B1-B3620F95D5B2}">
  <ds:schemaRefs>
    <ds:schemaRef ds:uri="a2dbb736-59a8-4798-93cb-5a03d1fa9f7b"/>
    <ds:schemaRef ds:uri="a33c9caf-926e-46b4-ad4d-d40aa3b7619b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593</Words>
  <Application>Microsoft Office PowerPoint</Application>
  <PresentationFormat>Bredbild</PresentationFormat>
  <Paragraphs>86</Paragraphs>
  <Slides>8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6" baseType="lpstr">
      <vt:lpstr>Aptos</vt:lpstr>
      <vt:lpstr>Aptos Display</vt:lpstr>
      <vt:lpstr>Arial</vt:lpstr>
      <vt:lpstr>Lora</vt:lpstr>
      <vt:lpstr>Lora Bold</vt:lpstr>
      <vt:lpstr>Montserrat Medium</vt:lpstr>
      <vt:lpstr>Open Sans Medium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Katarina Bärdén</dc:creator>
  <cp:lastModifiedBy>Katarina Bärdén</cp:lastModifiedBy>
  <cp:revision>5</cp:revision>
  <dcterms:created xsi:type="dcterms:W3CDTF">2024-08-28T12:19:01Z</dcterms:created>
  <dcterms:modified xsi:type="dcterms:W3CDTF">2025-08-27T06:55:43Z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0x010100016E6FC75F032141BDA9C71720FD40C0</vt:lpwstr>
  </property>
</Properties>
</file>