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97" r:id="rId5"/>
    <p:sldId id="264" r:id="rId6"/>
    <p:sldId id="267" r:id="rId7"/>
    <p:sldId id="273" r:id="rId8"/>
    <p:sldId id="269" r:id="rId9"/>
    <p:sldId id="274" r:id="rId10"/>
    <p:sldId id="275" r:id="rId11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C"/>
    <a:srgbClr val="EAA03B"/>
    <a:srgbClr val="01A99C"/>
    <a:srgbClr val="76C6C9"/>
    <a:srgbClr val="F9FAFA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72BD1-F057-4A5E-97D6-7DF84FE695D1}" v="3" dt="2025-06-17T09:00:22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5521" autoAdjust="0"/>
  </p:normalViewPr>
  <p:slideViewPr>
    <p:cSldViewPr snapToGrid="0">
      <p:cViewPr varScale="1">
        <p:scale>
          <a:sx n="59" d="100"/>
          <a:sy n="59" d="100"/>
        </p:scale>
        <p:origin x="10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19B72BD1-F057-4A5E-97D6-7DF84FE695D1}"/>
    <pc:docChg chg="undo custSel addSld delSld modSld">
      <pc:chgData name="Katarina Bärdén" userId="d063a02a-c409-4d55-be66-48dac737f76e" providerId="ADAL" clId="{19B72BD1-F057-4A5E-97D6-7DF84FE695D1}" dt="2025-06-18T08:03:40.460" v="196" actId="1076"/>
      <pc:docMkLst>
        <pc:docMk/>
      </pc:docMkLst>
      <pc:sldChg chg="modSp del mod">
        <pc:chgData name="Katarina Bärdén" userId="d063a02a-c409-4d55-be66-48dac737f76e" providerId="ADAL" clId="{19B72BD1-F057-4A5E-97D6-7DF84FE695D1}" dt="2025-06-16T13:22:38.407" v="51" actId="47"/>
        <pc:sldMkLst>
          <pc:docMk/>
          <pc:sldMk cId="1901453648" sldId="256"/>
        </pc:sldMkLst>
      </pc:sldChg>
      <pc:sldChg chg="modSp mod">
        <pc:chgData name="Katarina Bärdén" userId="d063a02a-c409-4d55-be66-48dac737f76e" providerId="ADAL" clId="{19B72BD1-F057-4A5E-97D6-7DF84FE695D1}" dt="2025-06-16T13:23:26.471" v="58" actId="20577"/>
        <pc:sldMkLst>
          <pc:docMk/>
          <pc:sldMk cId="2159996142" sldId="267"/>
        </pc:sldMkLst>
        <pc:spChg chg="mod">
          <ac:chgData name="Katarina Bärdén" userId="d063a02a-c409-4d55-be66-48dac737f76e" providerId="ADAL" clId="{19B72BD1-F057-4A5E-97D6-7DF84FE695D1}" dt="2025-06-16T13:23:26.471" v="58" actId="20577"/>
          <ac:spMkLst>
            <pc:docMk/>
            <pc:sldMk cId="2159996142" sldId="267"/>
            <ac:spMk id="4" creationId="{D6537A5C-C840-24B5-A9D8-18DB8F47B9DE}"/>
          </ac:spMkLst>
        </pc:spChg>
      </pc:sldChg>
      <pc:sldChg chg="modSp mod">
        <pc:chgData name="Katarina Bärdén" userId="d063a02a-c409-4d55-be66-48dac737f76e" providerId="ADAL" clId="{19B72BD1-F057-4A5E-97D6-7DF84FE695D1}" dt="2025-06-17T08:58:25.025" v="101" actId="20577"/>
        <pc:sldMkLst>
          <pc:docMk/>
          <pc:sldMk cId="2465325128" sldId="269"/>
        </pc:sldMkLst>
        <pc:spChg chg="mod">
          <ac:chgData name="Katarina Bärdén" userId="d063a02a-c409-4d55-be66-48dac737f76e" providerId="ADAL" clId="{19B72BD1-F057-4A5E-97D6-7DF84FE695D1}" dt="2025-06-17T08:58:25.025" v="101" actId="20577"/>
          <ac:spMkLst>
            <pc:docMk/>
            <pc:sldMk cId="2465325128" sldId="269"/>
            <ac:spMk id="6" creationId="{C9333D13-6CAA-1B1A-E506-65D82B3DBAEE}"/>
          </ac:spMkLst>
        </pc:spChg>
      </pc:sldChg>
      <pc:sldChg chg="modSp mod">
        <pc:chgData name="Katarina Bärdén" userId="d063a02a-c409-4d55-be66-48dac737f76e" providerId="ADAL" clId="{19B72BD1-F057-4A5E-97D6-7DF84FE695D1}" dt="2025-06-17T08:58:09.656" v="96" actId="20577"/>
        <pc:sldMkLst>
          <pc:docMk/>
          <pc:sldMk cId="1806739549" sldId="273"/>
        </pc:sldMkLst>
        <pc:spChg chg="mod">
          <ac:chgData name="Katarina Bärdén" userId="d063a02a-c409-4d55-be66-48dac737f76e" providerId="ADAL" clId="{19B72BD1-F057-4A5E-97D6-7DF84FE695D1}" dt="2025-06-17T08:58:09.656" v="96" actId="20577"/>
          <ac:spMkLst>
            <pc:docMk/>
            <pc:sldMk cId="1806739549" sldId="273"/>
            <ac:spMk id="4" creationId="{237C2FF9-B599-360C-039D-5F0D318C81C2}"/>
          </ac:spMkLst>
        </pc:spChg>
      </pc:sldChg>
      <pc:sldChg chg="modSp mod">
        <pc:chgData name="Katarina Bärdén" userId="d063a02a-c409-4d55-be66-48dac737f76e" providerId="ADAL" clId="{19B72BD1-F057-4A5E-97D6-7DF84FE695D1}" dt="2025-06-17T09:00:24.488" v="140" actId="6549"/>
        <pc:sldMkLst>
          <pc:docMk/>
          <pc:sldMk cId="3627224245" sldId="274"/>
        </pc:sldMkLst>
        <pc:spChg chg="mod">
          <ac:chgData name="Katarina Bärdén" userId="d063a02a-c409-4d55-be66-48dac737f76e" providerId="ADAL" clId="{19B72BD1-F057-4A5E-97D6-7DF84FE695D1}" dt="2025-06-17T09:00:24.488" v="140" actId="6549"/>
          <ac:spMkLst>
            <pc:docMk/>
            <pc:sldMk cId="3627224245" sldId="274"/>
            <ac:spMk id="6" creationId="{D8D0EE43-991F-4393-7053-9D7957E87285}"/>
          </ac:spMkLst>
        </pc:spChg>
      </pc:sldChg>
      <pc:sldChg chg="modSp mod">
        <pc:chgData name="Katarina Bärdén" userId="d063a02a-c409-4d55-be66-48dac737f76e" providerId="ADAL" clId="{19B72BD1-F057-4A5E-97D6-7DF84FE695D1}" dt="2025-06-17T09:02:05.013" v="183" actId="20577"/>
        <pc:sldMkLst>
          <pc:docMk/>
          <pc:sldMk cId="1902159454" sldId="275"/>
        </pc:sldMkLst>
        <pc:spChg chg="mod">
          <ac:chgData name="Katarina Bärdén" userId="d063a02a-c409-4d55-be66-48dac737f76e" providerId="ADAL" clId="{19B72BD1-F057-4A5E-97D6-7DF84FE695D1}" dt="2025-06-17T09:02:05.013" v="183" actId="20577"/>
          <ac:spMkLst>
            <pc:docMk/>
            <pc:sldMk cId="1902159454" sldId="275"/>
            <ac:spMk id="6" creationId="{D1D1D521-3981-2F34-4E1E-82C65779419B}"/>
          </ac:spMkLst>
        </pc:spChg>
      </pc:sldChg>
      <pc:sldChg chg="modSp add mod">
        <pc:chgData name="Katarina Bärdén" userId="d063a02a-c409-4d55-be66-48dac737f76e" providerId="ADAL" clId="{19B72BD1-F057-4A5E-97D6-7DF84FE695D1}" dt="2025-06-18T08:03:40.460" v="196" actId="1076"/>
        <pc:sldMkLst>
          <pc:docMk/>
          <pc:sldMk cId="0" sldId="297"/>
        </pc:sldMkLst>
        <pc:spChg chg="mod">
          <ac:chgData name="Katarina Bärdén" userId="d063a02a-c409-4d55-be66-48dac737f76e" providerId="ADAL" clId="{19B72BD1-F057-4A5E-97D6-7DF84FE695D1}" dt="2025-06-16T13:22:48.842" v="53" actId="1076"/>
          <ac:spMkLst>
            <pc:docMk/>
            <pc:sldMk cId="0" sldId="297"/>
            <ac:spMk id="6" creationId="{00000000-0000-0000-0000-000000000000}"/>
          </ac:spMkLst>
        </pc:spChg>
        <pc:spChg chg="mod">
          <ac:chgData name="Katarina Bärdén" userId="d063a02a-c409-4d55-be66-48dac737f76e" providerId="ADAL" clId="{19B72BD1-F057-4A5E-97D6-7DF84FE695D1}" dt="2025-06-18T08:03:40.460" v="196" actId="1076"/>
          <ac:spMkLst>
            <pc:docMk/>
            <pc:sldMk cId="0" sldId="297"/>
            <ac:spMk id="16" creationId="{FEF69350-81C6-F4A9-0996-E87DA7AF4BFE}"/>
          </ac:spMkLst>
        </pc:spChg>
      </pc:sldChg>
    </pc:docChg>
  </pc:docChgLst>
  <pc:docChgLst>
    <pc:chgData name="Katarina Bärdén" userId="d063a02a-c409-4d55-be66-48dac737f76e" providerId="ADAL" clId="{1598A65B-B78B-4828-B20E-9BB18A2EB1B2}"/>
    <pc:docChg chg="modSld">
      <pc:chgData name="Katarina Bärdén" userId="d063a02a-c409-4d55-be66-48dac737f76e" providerId="ADAL" clId="{1598A65B-B78B-4828-B20E-9BB18A2EB1B2}" dt="2025-04-25T13:08:14.290" v="1" actId="5793"/>
      <pc:docMkLst>
        <pc:docMk/>
      </pc:docMkLst>
      <pc:sldChg chg="modNotesTx">
        <pc:chgData name="Katarina Bärdén" userId="d063a02a-c409-4d55-be66-48dac737f76e" providerId="ADAL" clId="{1598A65B-B78B-4828-B20E-9BB18A2EB1B2}" dt="2025-04-25T13:08:14.290" v="1" actId="5793"/>
        <pc:sldMkLst>
          <pc:docMk/>
          <pc:sldMk cId="1901453648" sldId="256"/>
        </pc:sldMkLst>
      </pc:sldChg>
    </pc:docChg>
  </pc:docChgLst>
  <pc:docChgLst>
    <pc:chgData name="Katarina Bärdén" userId="d063a02a-c409-4d55-be66-48dac737f76e" providerId="ADAL" clId="{62E01556-741F-4480-8300-07B6C15EEDD3}"/>
    <pc:docChg chg="undo custSel addSld delSld modSld">
      <pc:chgData name="Katarina Bärdén" userId="d063a02a-c409-4d55-be66-48dac737f76e" providerId="ADAL" clId="{62E01556-741F-4480-8300-07B6C15EEDD3}" dt="2025-06-04T09:50:26.849" v="111" actId="20577"/>
      <pc:docMkLst>
        <pc:docMk/>
      </pc:docMkLst>
      <pc:sldChg chg="modSp mod">
        <pc:chgData name="Katarina Bärdén" userId="d063a02a-c409-4d55-be66-48dac737f76e" providerId="ADAL" clId="{62E01556-741F-4480-8300-07B6C15EEDD3}" dt="2025-06-04T08:26:12.613" v="17" actId="1036"/>
        <pc:sldMkLst>
          <pc:docMk/>
          <pc:sldMk cId="1901453648" sldId="256"/>
        </pc:sldMkLst>
      </pc:sldChg>
      <pc:sldChg chg="modSp mod">
        <pc:chgData name="Katarina Bärdén" userId="d063a02a-c409-4d55-be66-48dac737f76e" providerId="ADAL" clId="{62E01556-741F-4480-8300-07B6C15EEDD3}" dt="2025-06-04T08:26:53.517" v="43" actId="20577"/>
        <pc:sldMkLst>
          <pc:docMk/>
          <pc:sldMk cId="2159996142" sldId="267"/>
        </pc:sldMkLst>
        <pc:spChg chg="mod">
          <ac:chgData name="Katarina Bärdén" userId="d063a02a-c409-4d55-be66-48dac737f76e" providerId="ADAL" clId="{62E01556-741F-4480-8300-07B6C15EEDD3}" dt="2025-06-04T08:26:53.517" v="43" actId="20577"/>
          <ac:spMkLst>
            <pc:docMk/>
            <pc:sldMk cId="2159996142" sldId="267"/>
            <ac:spMk id="4" creationId="{D6537A5C-C840-24B5-A9D8-18DB8F47B9DE}"/>
          </ac:spMkLst>
        </pc:spChg>
      </pc:sldChg>
      <pc:sldChg chg="modSp add mod">
        <pc:chgData name="Katarina Bärdén" userId="d063a02a-c409-4d55-be66-48dac737f76e" providerId="ADAL" clId="{62E01556-741F-4480-8300-07B6C15EEDD3}" dt="2025-06-04T09:50:26.849" v="111" actId="20577"/>
        <pc:sldMkLst>
          <pc:docMk/>
          <pc:sldMk cId="3627224245" sldId="274"/>
        </pc:sldMkLst>
        <pc:spChg chg="mod">
          <ac:chgData name="Katarina Bärdén" userId="d063a02a-c409-4d55-be66-48dac737f76e" providerId="ADAL" clId="{62E01556-741F-4480-8300-07B6C15EEDD3}" dt="2025-06-04T09:50:26.849" v="111" actId="20577"/>
          <ac:spMkLst>
            <pc:docMk/>
            <pc:sldMk cId="3627224245" sldId="274"/>
            <ac:spMk id="6" creationId="{D8D0EE43-991F-4393-7053-9D7957E87285}"/>
          </ac:spMkLst>
        </pc:spChg>
      </pc:sldChg>
      <pc:sldChg chg="modSp add mod">
        <pc:chgData name="Katarina Bärdén" userId="d063a02a-c409-4d55-be66-48dac737f76e" providerId="ADAL" clId="{62E01556-741F-4480-8300-07B6C15EEDD3}" dt="2025-06-04T09:50:13.269" v="110" actId="20577"/>
        <pc:sldMkLst>
          <pc:docMk/>
          <pc:sldMk cId="1902159454" sldId="275"/>
        </pc:sldMkLst>
        <pc:spChg chg="mod">
          <ac:chgData name="Katarina Bärdén" userId="d063a02a-c409-4d55-be66-48dac737f76e" providerId="ADAL" clId="{62E01556-741F-4480-8300-07B6C15EEDD3}" dt="2025-06-04T09:50:13.269" v="110" actId="20577"/>
          <ac:spMkLst>
            <pc:docMk/>
            <pc:sldMk cId="1902159454" sldId="275"/>
            <ac:spMk id="6" creationId="{D1D1D521-3981-2F34-4E1E-82C65779419B}"/>
          </ac:spMkLst>
        </pc:spChg>
      </pc:sldChg>
      <pc:sldChg chg="del">
        <pc:chgData name="Katarina Bärdén" userId="d063a02a-c409-4d55-be66-48dac737f76e" providerId="ADAL" clId="{62E01556-741F-4480-8300-07B6C15EEDD3}" dt="2025-06-04T08:28:48.878" v="44" actId="47"/>
        <pc:sldMkLst>
          <pc:docMk/>
          <pc:sldMk cId="2106348103" sldId="275"/>
        </pc:sldMkLst>
      </pc:sldChg>
      <pc:sldChg chg="del">
        <pc:chgData name="Katarina Bärdén" userId="d063a02a-c409-4d55-be66-48dac737f76e" providerId="ADAL" clId="{62E01556-741F-4480-8300-07B6C15EEDD3}" dt="2025-06-04T08:29:33.492" v="45" actId="47"/>
        <pc:sldMkLst>
          <pc:docMk/>
          <pc:sldMk cId="3157028278" sldId="276"/>
        </pc:sldMkLst>
      </pc:sldChg>
    </pc:docChg>
  </pc:docChgLst>
  <pc:docChgLst>
    <pc:chgData name="Katarina Bärdén" userId="d063a02a-c409-4d55-be66-48dac737f76e" providerId="ADAL" clId="{666C0579-CA90-47E9-A055-AF672E9CB9ED}"/>
    <pc:docChg chg="modSld">
      <pc:chgData name="Katarina Bärdén" userId="d063a02a-c409-4d55-be66-48dac737f76e" providerId="ADAL" clId="{666C0579-CA90-47E9-A055-AF672E9CB9ED}" dt="2025-02-17T16:14:20.125" v="1" actId="1076"/>
      <pc:docMkLst>
        <pc:docMk/>
      </pc:docMkLst>
      <pc:sldChg chg="addSp modSp mod">
        <pc:chgData name="Katarina Bärdén" userId="d063a02a-c409-4d55-be66-48dac737f76e" providerId="ADAL" clId="{666C0579-CA90-47E9-A055-AF672E9CB9ED}" dt="2025-02-17T16:14:20.125" v="1" actId="1076"/>
        <pc:sldMkLst>
          <pc:docMk/>
          <pc:sldMk cId="1901453648" sldId="256"/>
        </pc:sldMkLst>
      </pc:sldChg>
    </pc:docChg>
  </pc:docChgLst>
  <pc:docChgLst>
    <pc:chgData name="Katarina Bärdén" userId="d063a02a-c409-4d55-be66-48dac737f76e" providerId="ADAL" clId="{EDF2B931-899E-4DB3-8A61-144AC54B72C8}"/>
    <pc:docChg chg="custSel modSld">
      <pc:chgData name="Katarina Bärdén" userId="d063a02a-c409-4d55-be66-48dac737f76e" providerId="ADAL" clId="{EDF2B931-899E-4DB3-8A61-144AC54B72C8}" dt="2024-11-13T16:07:04.716" v="378" actId="20577"/>
      <pc:docMkLst>
        <pc:docMk/>
      </pc:docMkLst>
      <pc:sldChg chg="modSp mod">
        <pc:chgData name="Katarina Bärdén" userId="d063a02a-c409-4d55-be66-48dac737f76e" providerId="ADAL" clId="{EDF2B931-899E-4DB3-8A61-144AC54B72C8}" dt="2024-11-13T16:01:03.492" v="16" actId="20577"/>
        <pc:sldMkLst>
          <pc:docMk/>
          <pc:sldMk cId="1901453648" sldId="256"/>
        </pc:sldMkLst>
      </pc:sldChg>
      <pc:sldChg chg="modSp mod">
        <pc:chgData name="Katarina Bärdén" userId="d063a02a-c409-4d55-be66-48dac737f76e" providerId="ADAL" clId="{EDF2B931-899E-4DB3-8A61-144AC54B72C8}" dt="2024-11-13T16:02:59.822" v="83" actId="20577"/>
        <pc:sldMkLst>
          <pc:docMk/>
          <pc:sldMk cId="3346997472" sldId="264"/>
        </pc:sldMkLst>
      </pc:sldChg>
      <pc:sldChg chg="modSp mod">
        <pc:chgData name="Katarina Bärdén" userId="d063a02a-c409-4d55-be66-48dac737f76e" providerId="ADAL" clId="{EDF2B931-899E-4DB3-8A61-144AC54B72C8}" dt="2024-11-13T16:04:21.458" v="139" actId="20577"/>
        <pc:sldMkLst>
          <pc:docMk/>
          <pc:sldMk cId="2159996142" sldId="267"/>
        </pc:sldMkLst>
      </pc:sldChg>
      <pc:sldChg chg="modSp mod">
        <pc:chgData name="Katarina Bärdén" userId="d063a02a-c409-4d55-be66-48dac737f76e" providerId="ADAL" clId="{EDF2B931-899E-4DB3-8A61-144AC54B72C8}" dt="2024-11-13T16:05:38.360" v="280" actId="20577"/>
        <pc:sldMkLst>
          <pc:docMk/>
          <pc:sldMk cId="1806739549" sldId="273"/>
        </pc:sldMkLst>
      </pc:sldChg>
      <pc:sldChg chg="modSp mod">
        <pc:chgData name="Katarina Bärdén" userId="d063a02a-c409-4d55-be66-48dac737f76e" providerId="ADAL" clId="{EDF2B931-899E-4DB3-8A61-144AC54B72C8}" dt="2024-11-13T16:07:04.716" v="378" actId="20577"/>
        <pc:sldMkLst>
          <pc:docMk/>
          <pc:sldMk cId="3157028278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F83-0965-41AD-A894-220F5E0CD63D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ABE1-6E70-40A3-BE8C-C0B21CA8C0D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06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3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10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2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4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13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04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87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0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1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67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1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560" y="2553659"/>
            <a:ext cx="4852438" cy="3186191"/>
          </a:xfrm>
          <a:custGeom>
            <a:avLst/>
            <a:gdLst/>
            <a:ahLst/>
            <a:cxnLst/>
            <a:rect l="l" t="t" r="r" b="b"/>
            <a:pathLst>
              <a:path w="7278657" h="4779286">
                <a:moveTo>
                  <a:pt x="0" y="0"/>
                </a:moveTo>
                <a:lnTo>
                  <a:pt x="7278657" y="0"/>
                </a:lnTo>
                <a:lnTo>
                  <a:pt x="7278657" y="4779286"/>
                </a:lnTo>
                <a:lnTo>
                  <a:pt x="0" y="4779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-131465" y="991559"/>
            <a:ext cx="685800" cy="3124200"/>
          </a:xfrm>
          <a:custGeom>
            <a:avLst/>
            <a:gdLst/>
            <a:ahLst/>
            <a:cxnLst/>
            <a:rect l="l" t="t" r="r" b="b"/>
            <a:pathLst>
              <a:path w="1028700" h="4686300">
                <a:moveTo>
                  <a:pt x="0" y="0"/>
                </a:moveTo>
                <a:lnTo>
                  <a:pt x="1028700" y="0"/>
                </a:lnTo>
                <a:lnTo>
                  <a:pt x="1028700" y="4686300"/>
                </a:lnTo>
                <a:lnTo>
                  <a:pt x="0" y="4686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523805" y="-38100"/>
            <a:ext cx="323991" cy="7199795"/>
          </a:xfrm>
          <a:custGeom>
            <a:avLst/>
            <a:gdLst/>
            <a:ahLst/>
            <a:cxnLst/>
            <a:rect l="l" t="t" r="r" b="b"/>
            <a:pathLst>
              <a:path w="485986" h="10799692">
                <a:moveTo>
                  <a:pt x="0" y="0"/>
                </a:moveTo>
                <a:lnTo>
                  <a:pt x="485986" y="0"/>
                </a:lnTo>
                <a:lnTo>
                  <a:pt x="485986" y="10799692"/>
                </a:lnTo>
                <a:lnTo>
                  <a:pt x="0" y="107996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0" y="5013888"/>
            <a:ext cx="2035411" cy="1844113"/>
          </a:xfrm>
          <a:custGeom>
            <a:avLst/>
            <a:gdLst/>
            <a:ahLst/>
            <a:cxnLst/>
            <a:rect l="l" t="t" r="r" b="b"/>
            <a:pathLst>
              <a:path w="3053116" h="2766169">
                <a:moveTo>
                  <a:pt x="0" y="0"/>
                </a:moveTo>
                <a:lnTo>
                  <a:pt x="3053116" y="0"/>
                </a:lnTo>
                <a:lnTo>
                  <a:pt x="305311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0" y="3669768"/>
            <a:ext cx="4681878" cy="3188232"/>
          </a:xfrm>
          <a:custGeom>
            <a:avLst/>
            <a:gdLst/>
            <a:ahLst/>
            <a:cxnLst/>
            <a:rect l="l" t="t" r="r" b="b"/>
            <a:pathLst>
              <a:path w="7022817" h="4782348">
                <a:moveTo>
                  <a:pt x="0" y="0"/>
                </a:moveTo>
                <a:lnTo>
                  <a:pt x="7022817" y="0"/>
                </a:lnTo>
                <a:lnTo>
                  <a:pt x="7022817" y="4782348"/>
                </a:lnTo>
                <a:lnTo>
                  <a:pt x="0" y="47823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3517801" y="1871652"/>
            <a:ext cx="5156397" cy="2032497"/>
          </a:xfrm>
          <a:custGeom>
            <a:avLst/>
            <a:gdLst/>
            <a:ahLst/>
            <a:cxnLst/>
            <a:rect l="l" t="t" r="r" b="b"/>
            <a:pathLst>
              <a:path w="7734596" h="3048745">
                <a:moveTo>
                  <a:pt x="0" y="0"/>
                </a:moveTo>
                <a:lnTo>
                  <a:pt x="7734596" y="0"/>
                </a:lnTo>
                <a:lnTo>
                  <a:pt x="7734596" y="3048745"/>
                </a:lnTo>
                <a:lnTo>
                  <a:pt x="0" y="30487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grpSp>
        <p:nvGrpSpPr>
          <p:cNvPr id="9" name="Group 9"/>
          <p:cNvGrpSpPr/>
          <p:nvPr/>
        </p:nvGrpSpPr>
        <p:grpSpPr>
          <a:xfrm>
            <a:off x="6096000" y="-341795"/>
            <a:ext cx="6230047" cy="7199795"/>
            <a:chOff x="0" y="0"/>
            <a:chExt cx="12460093" cy="14399589"/>
          </a:xfrm>
        </p:grpSpPr>
        <p:sp>
          <p:nvSpPr>
            <p:cNvPr id="10" name="Freeform 10"/>
            <p:cNvSpPr/>
            <p:nvPr/>
          </p:nvSpPr>
          <p:spPr>
            <a:xfrm>
              <a:off x="10496409" y="0"/>
              <a:ext cx="647982" cy="14399589"/>
            </a:xfrm>
            <a:custGeom>
              <a:avLst/>
              <a:gdLst/>
              <a:ahLst/>
              <a:cxnLst/>
              <a:rect l="l" t="t" r="r" b="b"/>
              <a:pathLst>
                <a:path w="647982" h="14399589">
                  <a:moveTo>
                    <a:pt x="0" y="0"/>
                  </a:moveTo>
                  <a:lnTo>
                    <a:pt x="647982" y="0"/>
                  </a:lnTo>
                  <a:lnTo>
                    <a:pt x="647982" y="14399589"/>
                  </a:lnTo>
                  <a:lnTo>
                    <a:pt x="0" y="1439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77464" y="3657"/>
              <a:ext cx="6067031" cy="4103064"/>
            </a:xfrm>
            <a:custGeom>
              <a:avLst/>
              <a:gdLst/>
              <a:ahLst/>
              <a:cxnLst/>
              <a:rect l="l" t="t" r="r" b="b"/>
              <a:pathLst>
                <a:path w="6067031" h="4103064">
                  <a:moveTo>
                    <a:pt x="0" y="0"/>
                  </a:moveTo>
                  <a:lnTo>
                    <a:pt x="6067031" y="0"/>
                  </a:lnTo>
                  <a:lnTo>
                    <a:pt x="6067031" y="4103064"/>
                  </a:lnTo>
                  <a:lnTo>
                    <a:pt x="0" y="410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246160"/>
              <a:ext cx="7285190" cy="3618058"/>
            </a:xfrm>
            <a:custGeom>
              <a:avLst/>
              <a:gdLst/>
              <a:ahLst/>
              <a:cxnLst/>
              <a:rect l="l" t="t" r="r" b="b"/>
              <a:pathLst>
                <a:path w="7285190" h="3618058">
                  <a:moveTo>
                    <a:pt x="0" y="0"/>
                  </a:moveTo>
                  <a:lnTo>
                    <a:pt x="7285190" y="0"/>
                  </a:lnTo>
                  <a:lnTo>
                    <a:pt x="7285190" y="3618058"/>
                  </a:lnTo>
                  <a:lnTo>
                    <a:pt x="0" y="361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530"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028897" y="683589"/>
              <a:ext cx="5431196" cy="5107317"/>
            </a:xfrm>
            <a:custGeom>
              <a:avLst/>
              <a:gdLst/>
              <a:ahLst/>
              <a:cxnLst/>
              <a:rect l="l" t="t" r="r" b="b"/>
              <a:pathLst>
                <a:path w="5431196" h="5107317">
                  <a:moveTo>
                    <a:pt x="0" y="0"/>
                  </a:moveTo>
                  <a:lnTo>
                    <a:pt x="5431196" y="0"/>
                  </a:lnTo>
                  <a:lnTo>
                    <a:pt x="5431196" y="5107317"/>
                  </a:lnTo>
                  <a:lnTo>
                    <a:pt x="0" y="5107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599634" y="5763260"/>
            <a:ext cx="2589597" cy="40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X.X.2025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8599634" y="4586925"/>
            <a:ext cx="3592366" cy="2352669"/>
          </a:xfrm>
          <a:custGeom>
            <a:avLst/>
            <a:gdLst/>
            <a:ahLst/>
            <a:cxnLst/>
            <a:rect l="l" t="t" r="r" b="b"/>
            <a:pathLst>
              <a:path w="5388549" h="3529004">
                <a:moveTo>
                  <a:pt x="0" y="0"/>
                </a:moveTo>
                <a:lnTo>
                  <a:pt x="5388549" y="0"/>
                </a:lnTo>
                <a:lnTo>
                  <a:pt x="5388549" y="3529004"/>
                </a:lnTo>
                <a:lnTo>
                  <a:pt x="0" y="35290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sv-FI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69350-81C6-F4A9-0996-E87DA7AF4BFE}"/>
              </a:ext>
            </a:extLst>
          </p:cNvPr>
          <p:cNvSpPr txBox="1"/>
          <p:nvPr/>
        </p:nvSpPr>
        <p:spPr>
          <a:xfrm>
            <a:off x="1736474" y="3777583"/>
            <a:ext cx="8719049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Värderingsövning</a:t>
            </a:r>
            <a:r>
              <a:rPr lang="en-US" sz="5400" dirty="0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 – 4 </a:t>
            </a:r>
            <a:r>
              <a:rPr lang="en-US" sz="54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hörn</a:t>
            </a:r>
            <a:endParaRPr lang="en-US" sz="54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algn="ctr">
              <a:spcBef>
                <a:spcPct val="0"/>
              </a:spcBef>
            </a:pPr>
            <a:r>
              <a:rPr lang="en-US" sz="4000" dirty="0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E-</a:t>
            </a:r>
            <a:r>
              <a:rPr lang="en-US" sz="40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cigaretter</a:t>
            </a:r>
            <a:endParaRPr lang="en-US" sz="40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688769" y="1143000"/>
            <a:ext cx="85017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Varför tror du att folk </a:t>
            </a:r>
            <a:r>
              <a:rPr lang="sv-SE" sz="3000" b="1" dirty="0" err="1"/>
              <a:t>vejpar</a:t>
            </a:r>
            <a:r>
              <a:rPr lang="sv-SE" sz="3000" b="1" dirty="0"/>
              <a:t>?</a:t>
            </a:r>
          </a:p>
          <a:p>
            <a:endParaRPr lang="sv-SE" sz="3000" dirty="0"/>
          </a:p>
          <a:p>
            <a:r>
              <a:rPr lang="sv-SE" sz="3000" dirty="0"/>
              <a:t>1. Deras kompisar </a:t>
            </a:r>
            <a:r>
              <a:rPr lang="sv-SE" sz="3000" dirty="0" err="1"/>
              <a:t>vejpar</a:t>
            </a:r>
            <a:endParaRPr lang="sv-SE" sz="3000" dirty="0"/>
          </a:p>
          <a:p>
            <a:pPr marL="514350" indent="-514350">
              <a:buAutoNum type="arabicPeriod"/>
            </a:pPr>
            <a:endParaRPr lang="sv-SE" sz="3000" dirty="0"/>
          </a:p>
          <a:p>
            <a:r>
              <a:rPr lang="sv-SE" sz="3000" dirty="0"/>
              <a:t>2. De tycker det är coolt att </a:t>
            </a:r>
            <a:r>
              <a:rPr lang="sv-SE" sz="3000" dirty="0" err="1"/>
              <a:t>vejpa</a:t>
            </a:r>
            <a:endParaRPr lang="sv-SE" sz="3000" dirty="0"/>
          </a:p>
          <a:p>
            <a:endParaRPr lang="sv-SE" sz="3000" dirty="0"/>
          </a:p>
          <a:p>
            <a:r>
              <a:rPr lang="sv-SE" sz="3000" dirty="0"/>
              <a:t>3. De känner sig mer avslappnade</a:t>
            </a:r>
          </a:p>
          <a:p>
            <a:endParaRPr lang="sv-SE" sz="3000" dirty="0"/>
          </a:p>
          <a:p>
            <a:r>
              <a:rPr lang="sv-SE" sz="3000" dirty="0"/>
              <a:t>4. Du har ett annat alternativ</a:t>
            </a:r>
          </a:p>
        </p:txBody>
      </p:sp>
    </p:spTree>
    <p:extLst>
      <p:ext uri="{BB962C8B-B14F-4D97-AF65-F5344CB8AC3E}">
        <p14:creationId xmlns:p14="http://schemas.microsoft.com/office/powerpoint/2010/main" val="334699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8B73FA4-803F-834E-2A6D-3340C8BB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6537A5C-C840-24B5-A9D8-18DB8F47B9DE}"/>
              </a:ext>
            </a:extLst>
          </p:cNvPr>
          <p:cNvSpPr txBox="1"/>
          <p:nvPr/>
        </p:nvSpPr>
        <p:spPr>
          <a:xfrm>
            <a:off x="2358573" y="843677"/>
            <a:ext cx="95721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Någon räcker fram en </a:t>
            </a:r>
            <a:r>
              <a:rPr lang="sv-SE" sz="3000" b="1" dirty="0" err="1"/>
              <a:t>vejp</a:t>
            </a:r>
            <a:r>
              <a:rPr lang="sv-SE" sz="3000" b="1" dirty="0"/>
              <a:t> åt dig men du vill inte ha, vad gör du?</a:t>
            </a:r>
          </a:p>
          <a:p>
            <a:endParaRPr lang="sv-SE" sz="3000" dirty="0"/>
          </a:p>
          <a:p>
            <a:r>
              <a:rPr lang="sv-SE" sz="3000" dirty="0"/>
              <a:t>1. Jag svarar att jag inte vill ha</a:t>
            </a:r>
          </a:p>
          <a:p>
            <a:pPr marL="514350" indent="-514350">
              <a:buAutoNum type="arabicPeriod"/>
            </a:pPr>
            <a:endParaRPr lang="sv-SE" sz="3000" dirty="0"/>
          </a:p>
          <a:p>
            <a:r>
              <a:rPr lang="sv-SE" sz="3000" dirty="0"/>
              <a:t>2. Jag tar emot </a:t>
            </a:r>
            <a:r>
              <a:rPr lang="sv-SE" sz="3000" dirty="0" err="1"/>
              <a:t>vejpen</a:t>
            </a:r>
            <a:r>
              <a:rPr lang="sv-SE" sz="3000" dirty="0"/>
              <a:t> för att se cool ut men </a:t>
            </a:r>
            <a:r>
              <a:rPr lang="sv-SE" sz="3000" dirty="0" err="1"/>
              <a:t>vejpar</a:t>
            </a:r>
            <a:r>
              <a:rPr lang="sv-SE" sz="3000" dirty="0"/>
              <a:t> inte</a:t>
            </a:r>
          </a:p>
          <a:p>
            <a:endParaRPr lang="sv-SE" sz="3000" dirty="0"/>
          </a:p>
          <a:p>
            <a:r>
              <a:rPr lang="sv-SE" sz="3000" dirty="0"/>
              <a:t>3. Jag går därifrån</a:t>
            </a:r>
          </a:p>
          <a:p>
            <a:endParaRPr lang="sv-SE" sz="3000" dirty="0"/>
          </a:p>
          <a:p>
            <a:r>
              <a:rPr lang="sv-SE" sz="3000" dirty="0"/>
              <a:t>4. Jag har ett annat förslag</a:t>
            </a:r>
            <a:endParaRPr lang="sv-FI" sz="3000" dirty="0"/>
          </a:p>
        </p:txBody>
      </p:sp>
    </p:spTree>
    <p:extLst>
      <p:ext uri="{BB962C8B-B14F-4D97-AF65-F5344CB8AC3E}">
        <p14:creationId xmlns:p14="http://schemas.microsoft.com/office/powerpoint/2010/main" val="215999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257204" y="1074509"/>
            <a:ext cx="95537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Tycker du att åldersgränsen 18 år för </a:t>
            </a:r>
            <a:r>
              <a:rPr lang="sv-SE" sz="3000" b="1" dirty="0" err="1"/>
              <a:t>vejp</a:t>
            </a:r>
            <a:r>
              <a:rPr lang="sv-SE" sz="3000" b="1" dirty="0"/>
              <a:t> är passlig?</a:t>
            </a:r>
          </a:p>
          <a:p>
            <a:endParaRPr lang="sv-SE" sz="3000" b="1" dirty="0"/>
          </a:p>
          <a:p>
            <a:r>
              <a:rPr lang="sv-SE" sz="3000" dirty="0"/>
              <a:t>1. Nej, åldersgränsen borde vara högre</a:t>
            </a:r>
          </a:p>
          <a:p>
            <a:pPr marL="514350" indent="-514350">
              <a:buAutoNum type="arabicPeriod"/>
            </a:pPr>
            <a:endParaRPr lang="sv-SE" sz="3000" dirty="0"/>
          </a:p>
          <a:p>
            <a:r>
              <a:rPr lang="sv-SE" sz="3000" dirty="0"/>
              <a:t>2. Nej, åldersgränsen borde vara lägre</a:t>
            </a:r>
          </a:p>
          <a:p>
            <a:endParaRPr lang="sv-SE" sz="3000" dirty="0"/>
          </a:p>
          <a:p>
            <a:r>
              <a:rPr lang="sv-SE" sz="3000" dirty="0"/>
              <a:t>3. Ja, 18 år är en passlig åldersgräns</a:t>
            </a:r>
          </a:p>
          <a:p>
            <a:endParaRPr lang="sv-SE" sz="3000" dirty="0"/>
          </a:p>
          <a:p>
            <a:r>
              <a:rPr lang="sv-SE" sz="3000" dirty="0"/>
              <a:t>4. Jag har ett annat förslag </a:t>
            </a:r>
          </a:p>
        </p:txBody>
      </p:sp>
    </p:spTree>
    <p:extLst>
      <p:ext uri="{BB962C8B-B14F-4D97-AF65-F5344CB8AC3E}">
        <p14:creationId xmlns:p14="http://schemas.microsoft.com/office/powerpoint/2010/main" val="180673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9333D13-6CAA-1B1A-E506-65D82B3DBAEE}"/>
              </a:ext>
            </a:extLst>
          </p:cNvPr>
          <p:cNvSpPr txBox="1"/>
          <p:nvPr/>
        </p:nvSpPr>
        <p:spPr>
          <a:xfrm>
            <a:off x="2612571" y="865449"/>
            <a:ext cx="80524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Du vet att en minderårig kompis brukar röka e-cigaretter, vad gör du?</a:t>
            </a:r>
          </a:p>
          <a:p>
            <a:endParaRPr lang="sv-SE" sz="3000" dirty="0"/>
          </a:p>
          <a:p>
            <a:r>
              <a:rPr lang="sv-SE" sz="3000" dirty="0"/>
              <a:t>1. Pratar med kompisen och säger att han/hon borde sluta</a:t>
            </a:r>
          </a:p>
          <a:p>
            <a:pPr marL="514350" indent="-514350">
              <a:buAutoNum type="arabicPeriod"/>
            </a:pPr>
            <a:endParaRPr lang="sv-SE" sz="3000" dirty="0"/>
          </a:p>
          <a:p>
            <a:r>
              <a:rPr lang="sv-SE" sz="3000" dirty="0"/>
              <a:t>2. Berättar för en vuxen</a:t>
            </a:r>
          </a:p>
          <a:p>
            <a:endParaRPr lang="sv-SE" sz="3000" dirty="0"/>
          </a:p>
          <a:p>
            <a:r>
              <a:rPr lang="sv-SE" sz="3000" dirty="0"/>
              <a:t>3. Jag gör ingenting</a:t>
            </a:r>
          </a:p>
          <a:p>
            <a:endParaRPr lang="sv-SE" sz="3000" dirty="0"/>
          </a:p>
          <a:p>
            <a:r>
              <a:rPr lang="sv-SE" sz="3000" dirty="0"/>
              <a:t>4. Jag har ett annat förslag</a:t>
            </a:r>
            <a:endParaRPr lang="sv-FI" sz="3000" dirty="0"/>
          </a:p>
        </p:txBody>
      </p:sp>
    </p:spTree>
    <p:extLst>
      <p:ext uri="{BB962C8B-B14F-4D97-AF65-F5344CB8AC3E}">
        <p14:creationId xmlns:p14="http://schemas.microsoft.com/office/powerpoint/2010/main" val="246532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92F7-9D62-DCF4-BBBF-2BEDAB3F8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04FC0AA-EF76-09F4-E2E2-F31F25D3D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8D0EE43-991F-4393-7053-9D7957E87285}"/>
              </a:ext>
            </a:extLst>
          </p:cNvPr>
          <p:cNvSpPr txBox="1"/>
          <p:nvPr/>
        </p:nvSpPr>
        <p:spPr>
          <a:xfrm>
            <a:off x="2667000" y="85233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>
              <a:defRPr sz="3000" b="1"/>
            </a:lvl1pPr>
          </a:lstStyle>
          <a:p>
            <a:r>
              <a:rPr lang="sv-SE" dirty="0"/>
              <a:t>En </a:t>
            </a:r>
            <a:r>
              <a:rPr lang="sv-SE" dirty="0" err="1"/>
              <a:t>influencer</a:t>
            </a:r>
            <a:r>
              <a:rPr lang="sv-SE" dirty="0"/>
              <a:t> </a:t>
            </a:r>
            <a:r>
              <a:rPr lang="sv-SE" dirty="0" err="1"/>
              <a:t>vejpar</a:t>
            </a:r>
            <a:r>
              <a:rPr lang="sv-SE" dirty="0"/>
              <a:t> i en video. Vad tänker du?</a:t>
            </a:r>
          </a:p>
          <a:p>
            <a:endParaRPr lang="sv-SE" dirty="0"/>
          </a:p>
          <a:p>
            <a:r>
              <a:rPr lang="sv-SE" b="0" dirty="0"/>
              <a:t>1. Jag tycker det är fel att visa sådant till unga</a:t>
            </a:r>
          </a:p>
          <a:p>
            <a:r>
              <a:rPr lang="sv-SE" b="0" dirty="0"/>
              <a:t> </a:t>
            </a:r>
          </a:p>
          <a:p>
            <a:r>
              <a:rPr lang="sv-SE" b="0" dirty="0"/>
              <a:t>2. Det känns som att </a:t>
            </a:r>
            <a:r>
              <a:rPr lang="sv-SE" b="0" dirty="0" err="1"/>
              <a:t>influencern</a:t>
            </a:r>
            <a:r>
              <a:rPr lang="sv-SE" b="0" dirty="0"/>
              <a:t> försöker påverka andra</a:t>
            </a:r>
          </a:p>
          <a:p>
            <a:endParaRPr lang="sv-SE" b="0" dirty="0"/>
          </a:p>
          <a:p>
            <a:r>
              <a:rPr lang="sv-SE" b="0" dirty="0"/>
              <a:t>3. Jag blir nyfiken och vill veta mer</a:t>
            </a:r>
          </a:p>
          <a:p>
            <a:endParaRPr lang="sv-SE" b="0" dirty="0"/>
          </a:p>
          <a:p>
            <a:r>
              <a:rPr lang="sv-SE" b="0" dirty="0"/>
              <a:t>4. Jag har ett annat förslag</a:t>
            </a:r>
          </a:p>
        </p:txBody>
      </p:sp>
    </p:spTree>
    <p:extLst>
      <p:ext uri="{BB962C8B-B14F-4D97-AF65-F5344CB8AC3E}">
        <p14:creationId xmlns:p14="http://schemas.microsoft.com/office/powerpoint/2010/main" val="362722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3E77E-DD6E-6029-5A2B-739D41310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DD6C891-1AED-C5EC-494A-6E6403653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1D1D521-3981-2F34-4E1E-82C65779419B}"/>
              </a:ext>
            </a:extLst>
          </p:cNvPr>
          <p:cNvSpPr txBox="1"/>
          <p:nvPr/>
        </p:nvSpPr>
        <p:spPr>
          <a:xfrm>
            <a:off x="2667000" y="852330"/>
            <a:ext cx="8534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>
              <a:defRPr sz="3000" b="1"/>
            </a:lvl1pPr>
          </a:lstStyle>
          <a:p>
            <a:pPr>
              <a:buNone/>
            </a:pPr>
            <a:r>
              <a:rPr lang="sv-SE" b="1" dirty="0"/>
              <a:t>Vad kan du säga till en kompis som funderar på att börja </a:t>
            </a:r>
            <a:r>
              <a:rPr lang="sv-SE" b="1" dirty="0" err="1"/>
              <a:t>vejpa</a:t>
            </a:r>
            <a:r>
              <a:rPr lang="sv-SE" b="1" dirty="0"/>
              <a:t>?</a:t>
            </a:r>
          </a:p>
          <a:p>
            <a:pPr>
              <a:buNone/>
            </a:pP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b="0" dirty="0"/>
              <a:t>"Det är inte värt riskerna för hälsan”</a:t>
            </a:r>
          </a:p>
          <a:p>
            <a:pPr marL="514350" indent="-514350">
              <a:buFont typeface="+mj-lt"/>
              <a:buAutoNum type="arabicPeriod"/>
            </a:pPr>
            <a:endParaRPr lang="sv-SE" b="0" dirty="0"/>
          </a:p>
          <a:p>
            <a:pPr marL="514350" indent="-514350">
              <a:buFont typeface="+mj-lt"/>
              <a:buAutoNum type="arabicPeriod"/>
            </a:pPr>
            <a:r>
              <a:rPr lang="sv-SE" b="0" dirty="0"/>
              <a:t>"Jag tycker du borde vänta tills du vet mer om hur det påverkar din kropp”</a:t>
            </a:r>
          </a:p>
          <a:p>
            <a:pPr marL="514350" indent="-514350">
              <a:buFont typeface="+mj-lt"/>
              <a:buAutoNum type="arabicPeriod"/>
            </a:pPr>
            <a:endParaRPr lang="sv-SE" b="0" dirty="0"/>
          </a:p>
          <a:p>
            <a:pPr marL="514350" indent="-514350">
              <a:buFont typeface="+mj-lt"/>
              <a:buAutoNum type="arabicPeriod"/>
            </a:pPr>
            <a:r>
              <a:rPr lang="sv-SE" b="0" dirty="0"/>
              <a:t>"Gör som du vill, men jag vill inte börja”</a:t>
            </a:r>
          </a:p>
          <a:p>
            <a:pPr marL="514350" indent="-514350">
              <a:buFont typeface="+mj-lt"/>
              <a:buAutoNum type="arabicPeriod"/>
            </a:pPr>
            <a:endParaRPr lang="sv-SE" b="0" dirty="0"/>
          </a:p>
          <a:p>
            <a:pPr marL="514350" indent="-514350">
              <a:buFont typeface="+mj-lt"/>
              <a:buAutoNum type="arabicPeriod"/>
            </a:pPr>
            <a:r>
              <a:rPr lang="sv-SE" b="0" dirty="0"/>
              <a:t>Jag har ett annat förslag</a:t>
            </a:r>
          </a:p>
        </p:txBody>
      </p:sp>
    </p:spTree>
    <p:extLst>
      <p:ext uri="{BB962C8B-B14F-4D97-AF65-F5344CB8AC3E}">
        <p14:creationId xmlns:p14="http://schemas.microsoft.com/office/powerpoint/2010/main" val="190215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Props1.xml><?xml version="1.0" encoding="utf-8"?>
<ds:datastoreItem xmlns:ds="http://schemas.openxmlformats.org/officeDocument/2006/customXml" ds:itemID="{11AE32D5-3A8A-40C4-B811-AD0FBC05F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c9caf-926e-46b4-ad4d-d40aa3b7619b"/>
    <ds:schemaRef ds:uri="a2dbb736-59a8-4798-93cb-5a03d1fa9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7C3DC6-3950-4EE2-8C81-DA00B0A67B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2680BD-1CFB-4417-81B1-B3620F95D5B2}">
  <ds:schemaRefs>
    <ds:schemaRef ds:uri="a2dbb736-59a8-4798-93cb-5a03d1fa9f7b"/>
    <ds:schemaRef ds:uri="a33c9caf-926e-46b4-ad4d-d40aa3b7619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293</Words>
  <Application>Microsoft Office PowerPoint</Application>
  <PresentationFormat>Bredbild</PresentationFormat>
  <Paragraphs>57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Lora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lastModifiedBy>Katarina Bärdén</cp:lastModifiedBy>
  <cp:revision>5</cp:revision>
  <dcterms:created xsi:type="dcterms:W3CDTF">2024-08-28T12:19:01Z</dcterms:created>
  <dcterms:modified xsi:type="dcterms:W3CDTF">2025-06-18T08:03:45Z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0x010100016E6FC75F032141BDA9C71720FD40C0</vt:lpwstr>
  </property>
</Properties>
</file>