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97" r:id="rId5"/>
    <p:sldId id="298" r:id="rId6"/>
    <p:sldId id="264" r:id="rId7"/>
    <p:sldId id="265" r:id="rId8"/>
    <p:sldId id="267" r:id="rId9"/>
    <p:sldId id="268" r:id="rId10"/>
    <p:sldId id="271" r:id="rId11"/>
    <p:sldId id="272" r:id="rId12"/>
    <p:sldId id="269" r:id="rId13"/>
    <p:sldId id="270" r:id="rId14"/>
    <p:sldId id="273" r:id="rId15"/>
    <p:sldId id="274" r:id="rId16"/>
    <p:sldId id="275" r:id="rId17"/>
    <p:sldId id="279" r:id="rId18"/>
    <p:sldId id="277" r:id="rId19"/>
    <p:sldId id="276" r:id="rId20"/>
    <p:sldId id="299" r:id="rId21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EE0DE-C317-48C0-AADB-575CCDA0B757}" v="32" dt="2025-06-18T07:09:15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6752" autoAdjust="0"/>
  </p:normalViewPr>
  <p:slideViewPr>
    <p:cSldViewPr snapToGrid="0">
      <p:cViewPr varScale="1">
        <p:scale>
          <a:sx n="55" d="100"/>
          <a:sy n="55" d="100"/>
        </p:scale>
        <p:origin x="7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43AEE0DE-C317-48C0-AADB-575CCDA0B757}"/>
    <pc:docChg chg="undo custSel addSld delSld modSld">
      <pc:chgData name="Katarina Bärdén" userId="d063a02a-c409-4d55-be66-48dac737f76e" providerId="ADAL" clId="{43AEE0DE-C317-48C0-AADB-575CCDA0B757}" dt="2025-06-23T07:57:47.899" v="216" actId="1076"/>
      <pc:docMkLst>
        <pc:docMk/>
      </pc:docMkLst>
      <pc:sldChg chg="del">
        <pc:chgData name="Katarina Bärdén" userId="d063a02a-c409-4d55-be66-48dac737f76e" providerId="ADAL" clId="{43AEE0DE-C317-48C0-AADB-575CCDA0B757}" dt="2025-06-16T13:30:28.968" v="53" actId="47"/>
        <pc:sldMkLst>
          <pc:docMk/>
          <pc:sldMk cId="1901453648" sldId="256"/>
        </pc:sldMkLst>
      </pc:sldChg>
      <pc:sldChg chg="addSp delSp modSp mod modNotesTx">
        <pc:chgData name="Katarina Bärdén" userId="d063a02a-c409-4d55-be66-48dac737f76e" providerId="ADAL" clId="{43AEE0DE-C317-48C0-AADB-575CCDA0B757}" dt="2025-06-23T07:57:47.899" v="216" actId="1076"/>
        <pc:sldMkLst>
          <pc:docMk/>
          <pc:sldMk cId="694420810" sldId="265"/>
        </pc:sldMkLst>
        <pc:picChg chg="add mod ord">
          <ac:chgData name="Katarina Bärdén" userId="d063a02a-c409-4d55-be66-48dac737f76e" providerId="ADAL" clId="{43AEE0DE-C317-48C0-AADB-575CCDA0B757}" dt="2025-06-23T07:57:47.899" v="216" actId="1076"/>
          <ac:picMkLst>
            <pc:docMk/>
            <pc:sldMk cId="694420810" sldId="265"/>
            <ac:picMk id="3" creationId="{34FD54B6-5A97-5B58-1858-190D6B8F4077}"/>
          </ac:picMkLst>
        </pc:picChg>
      </pc:sldChg>
      <pc:sldChg chg="modSp">
        <pc:chgData name="Katarina Bärdén" userId="d063a02a-c409-4d55-be66-48dac737f76e" providerId="ADAL" clId="{43AEE0DE-C317-48C0-AADB-575CCDA0B757}" dt="2025-06-16T13:33:22.203" v="76" actId="207"/>
        <pc:sldMkLst>
          <pc:docMk/>
          <pc:sldMk cId="2159996142" sldId="267"/>
        </pc:sldMkLst>
        <pc:spChg chg="mod">
          <ac:chgData name="Katarina Bärdén" userId="d063a02a-c409-4d55-be66-48dac737f76e" providerId="ADAL" clId="{43AEE0DE-C317-48C0-AADB-575CCDA0B757}" dt="2025-06-16T13:33:22.203" v="76" actId="207"/>
          <ac:spMkLst>
            <pc:docMk/>
            <pc:sldMk cId="2159996142" sldId="267"/>
            <ac:spMk id="5" creationId="{FCEB7F47-0D72-5831-FA3D-A8CC3102A274}"/>
          </ac:spMkLst>
        </pc:spChg>
      </pc:sldChg>
      <pc:sldChg chg="addSp delSp modSp mod modNotesTx">
        <pc:chgData name="Katarina Bärdén" userId="d063a02a-c409-4d55-be66-48dac737f76e" providerId="ADAL" clId="{43AEE0DE-C317-48C0-AADB-575CCDA0B757}" dt="2025-06-17T09:18:42.734" v="136" actId="20577"/>
        <pc:sldMkLst>
          <pc:docMk/>
          <pc:sldMk cId="4168036793" sldId="268"/>
        </pc:sldMkLst>
        <pc:picChg chg="add mod ord">
          <ac:chgData name="Katarina Bärdén" userId="d063a02a-c409-4d55-be66-48dac737f76e" providerId="ADAL" clId="{43AEE0DE-C317-48C0-AADB-575CCDA0B757}" dt="2025-06-16T13:31:15.984" v="60" actId="167"/>
          <ac:picMkLst>
            <pc:docMk/>
            <pc:sldMk cId="4168036793" sldId="268"/>
            <ac:picMk id="3" creationId="{48338AF9-6782-533A-869C-23C3573B49ED}"/>
          </ac:picMkLst>
        </pc:picChg>
      </pc:sldChg>
      <pc:sldChg chg="modNotesTx">
        <pc:chgData name="Katarina Bärdén" userId="d063a02a-c409-4d55-be66-48dac737f76e" providerId="ADAL" clId="{43AEE0DE-C317-48C0-AADB-575CCDA0B757}" dt="2025-06-18T06:51:06.815" v="165" actId="20577"/>
        <pc:sldMkLst>
          <pc:docMk/>
          <pc:sldMk cId="523241483" sldId="269"/>
        </pc:sldMkLst>
      </pc:sldChg>
      <pc:sldChg chg="addSp delSp modSp mod">
        <pc:chgData name="Katarina Bärdén" userId="d063a02a-c409-4d55-be66-48dac737f76e" providerId="ADAL" clId="{43AEE0DE-C317-48C0-AADB-575CCDA0B757}" dt="2025-06-16T13:31:34.939" v="66" actId="167"/>
        <pc:sldMkLst>
          <pc:docMk/>
          <pc:sldMk cId="712876863" sldId="270"/>
        </pc:sldMkLst>
        <pc:picChg chg="add mod ord">
          <ac:chgData name="Katarina Bärdén" userId="d063a02a-c409-4d55-be66-48dac737f76e" providerId="ADAL" clId="{43AEE0DE-C317-48C0-AADB-575CCDA0B757}" dt="2025-06-16T13:31:34.939" v="66" actId="167"/>
          <ac:picMkLst>
            <pc:docMk/>
            <pc:sldMk cId="712876863" sldId="270"/>
            <ac:picMk id="4" creationId="{0346BF71-AA42-462A-745D-2C9C53AD84B1}"/>
          </ac:picMkLst>
        </pc:picChg>
      </pc:sldChg>
      <pc:sldChg chg="modNotesTx">
        <pc:chgData name="Katarina Bärdén" userId="d063a02a-c409-4d55-be66-48dac737f76e" providerId="ADAL" clId="{43AEE0DE-C317-48C0-AADB-575CCDA0B757}" dt="2025-06-17T09:26:50.843" v="157" actId="20577"/>
        <pc:sldMkLst>
          <pc:docMk/>
          <pc:sldMk cId="2541961647" sldId="271"/>
        </pc:sldMkLst>
      </pc:sldChg>
      <pc:sldChg chg="addSp delSp modSp mod">
        <pc:chgData name="Katarina Bärdén" userId="d063a02a-c409-4d55-be66-48dac737f76e" providerId="ADAL" clId="{43AEE0DE-C317-48C0-AADB-575CCDA0B757}" dt="2025-06-16T13:31:25.631" v="63" actId="167"/>
        <pc:sldMkLst>
          <pc:docMk/>
          <pc:sldMk cId="2688969941" sldId="272"/>
        </pc:sldMkLst>
        <pc:picChg chg="add mod ord">
          <ac:chgData name="Katarina Bärdén" userId="d063a02a-c409-4d55-be66-48dac737f76e" providerId="ADAL" clId="{43AEE0DE-C317-48C0-AADB-575CCDA0B757}" dt="2025-06-16T13:31:25.631" v="63" actId="167"/>
          <ac:picMkLst>
            <pc:docMk/>
            <pc:sldMk cId="2688969941" sldId="272"/>
            <ac:picMk id="3" creationId="{0593547A-F40A-C627-DE40-4E1C76C0FFBD}"/>
          </ac:picMkLst>
        </pc:picChg>
      </pc:sldChg>
      <pc:sldChg chg="addSp delSp modSp mod">
        <pc:chgData name="Katarina Bärdén" userId="d063a02a-c409-4d55-be66-48dac737f76e" providerId="ADAL" clId="{43AEE0DE-C317-48C0-AADB-575CCDA0B757}" dt="2025-06-16T13:31:43.180" v="69" actId="167"/>
        <pc:sldMkLst>
          <pc:docMk/>
          <pc:sldMk cId="1932955186" sldId="274"/>
        </pc:sldMkLst>
        <pc:picChg chg="add mod ord">
          <ac:chgData name="Katarina Bärdén" userId="d063a02a-c409-4d55-be66-48dac737f76e" providerId="ADAL" clId="{43AEE0DE-C317-48C0-AADB-575CCDA0B757}" dt="2025-06-16T13:31:43.180" v="69" actId="167"/>
          <ac:picMkLst>
            <pc:docMk/>
            <pc:sldMk cId="1932955186" sldId="274"/>
            <ac:picMk id="3" creationId="{AB19685D-E9F8-39A7-BD16-6ADCC243606A}"/>
          </ac:picMkLst>
        </pc:picChg>
      </pc:sldChg>
      <pc:sldChg chg="addSp delSp modSp mod modNotesTx">
        <pc:chgData name="Katarina Bärdén" userId="d063a02a-c409-4d55-be66-48dac737f76e" providerId="ADAL" clId="{43AEE0DE-C317-48C0-AADB-575CCDA0B757}" dt="2025-06-18T07:07:04.999" v="201" actId="1035"/>
        <pc:sldMkLst>
          <pc:docMk/>
          <pc:sldMk cId="2011969369" sldId="276"/>
        </pc:sldMkLst>
        <pc:spChg chg="mod">
          <ac:chgData name="Katarina Bärdén" userId="d063a02a-c409-4d55-be66-48dac737f76e" providerId="ADAL" clId="{43AEE0DE-C317-48C0-AADB-575CCDA0B757}" dt="2025-06-18T07:07:04.999" v="201" actId="1035"/>
          <ac:spMkLst>
            <pc:docMk/>
            <pc:sldMk cId="2011969369" sldId="276"/>
            <ac:spMk id="4" creationId="{B9BD17F5-4CC3-3F99-77F8-1BF1A224878F}"/>
          </ac:spMkLst>
        </pc:spChg>
        <pc:picChg chg="add mod ord">
          <ac:chgData name="Katarina Bärdén" userId="d063a02a-c409-4d55-be66-48dac737f76e" providerId="ADAL" clId="{43AEE0DE-C317-48C0-AADB-575CCDA0B757}" dt="2025-06-16T13:32:00.553" v="75" actId="167"/>
          <ac:picMkLst>
            <pc:docMk/>
            <pc:sldMk cId="2011969369" sldId="276"/>
            <ac:picMk id="3" creationId="{7284EAC5-4747-ACE5-9D76-B8F8F013DFA1}"/>
          </ac:picMkLst>
        </pc:picChg>
      </pc:sldChg>
      <pc:sldChg chg="addSp delSp modSp mod">
        <pc:chgData name="Katarina Bärdén" userId="d063a02a-c409-4d55-be66-48dac737f76e" providerId="ADAL" clId="{43AEE0DE-C317-48C0-AADB-575CCDA0B757}" dt="2025-06-16T13:31:50.735" v="72" actId="167"/>
        <pc:sldMkLst>
          <pc:docMk/>
          <pc:sldMk cId="1581703874" sldId="279"/>
        </pc:sldMkLst>
        <pc:picChg chg="add mod ord">
          <ac:chgData name="Katarina Bärdén" userId="d063a02a-c409-4d55-be66-48dac737f76e" providerId="ADAL" clId="{43AEE0DE-C317-48C0-AADB-575CCDA0B757}" dt="2025-06-16T13:31:50.735" v="72" actId="167"/>
          <ac:picMkLst>
            <pc:docMk/>
            <pc:sldMk cId="1581703874" sldId="279"/>
            <ac:picMk id="5" creationId="{EA7D87F7-35EE-790C-A0F2-83D3C1EFB02E}"/>
          </ac:picMkLst>
        </pc:picChg>
      </pc:sldChg>
      <pc:sldChg chg="delSp del mod delAnim">
        <pc:chgData name="Katarina Bärdén" userId="d063a02a-c409-4d55-be66-48dac737f76e" providerId="ADAL" clId="{43AEE0DE-C317-48C0-AADB-575CCDA0B757}" dt="2025-06-18T07:09:18.767" v="209" actId="47"/>
        <pc:sldMkLst>
          <pc:docMk/>
          <pc:sldMk cId="4280574223" sldId="280"/>
        </pc:sldMkLst>
      </pc:sldChg>
      <pc:sldChg chg="del">
        <pc:chgData name="Katarina Bärdén" userId="d063a02a-c409-4d55-be66-48dac737f76e" providerId="ADAL" clId="{43AEE0DE-C317-48C0-AADB-575CCDA0B757}" dt="2025-06-18T07:08:27.453" v="202" actId="47"/>
        <pc:sldMkLst>
          <pc:docMk/>
          <pc:sldMk cId="776143792" sldId="281"/>
        </pc:sldMkLst>
      </pc:sldChg>
      <pc:sldChg chg="modSp add del mod modNotesTx">
        <pc:chgData name="Katarina Bärdén" userId="d063a02a-c409-4d55-be66-48dac737f76e" providerId="ADAL" clId="{43AEE0DE-C317-48C0-AADB-575CCDA0B757}" dt="2025-06-18T07:13:30.029" v="215" actId="20577"/>
        <pc:sldMkLst>
          <pc:docMk/>
          <pc:sldMk cId="0" sldId="297"/>
        </pc:sldMkLst>
        <pc:spChg chg="mod">
          <ac:chgData name="Katarina Bärdén" userId="d063a02a-c409-4d55-be66-48dac737f76e" providerId="ADAL" clId="{43AEE0DE-C317-48C0-AADB-575CCDA0B757}" dt="2025-06-17T09:04:33.797" v="78" actId="113"/>
          <ac:spMkLst>
            <pc:docMk/>
            <pc:sldMk cId="0" sldId="297"/>
            <ac:spMk id="16" creationId="{FEF69350-81C6-F4A9-0996-E87DA7AF4BFE}"/>
          </ac:spMkLst>
        </pc:spChg>
      </pc:sldChg>
      <pc:sldChg chg="modSp add mod">
        <pc:chgData name="Katarina Bärdén" userId="d063a02a-c409-4d55-be66-48dac737f76e" providerId="ADAL" clId="{43AEE0DE-C317-48C0-AADB-575CCDA0B757}" dt="2025-06-17T09:04:52.622" v="80" actId="255"/>
        <pc:sldMkLst>
          <pc:docMk/>
          <pc:sldMk cId="0" sldId="298"/>
        </pc:sldMkLst>
        <pc:spChg chg="mod">
          <ac:chgData name="Katarina Bärdén" userId="d063a02a-c409-4d55-be66-48dac737f76e" providerId="ADAL" clId="{43AEE0DE-C317-48C0-AADB-575CCDA0B757}" dt="2025-06-17T09:04:52.622" v="80" actId="255"/>
          <ac:spMkLst>
            <pc:docMk/>
            <pc:sldMk cId="0" sldId="298"/>
            <ac:spMk id="9" creationId="{00000000-0000-0000-0000-000000000000}"/>
          </ac:spMkLst>
        </pc:spChg>
      </pc:sldChg>
      <pc:sldChg chg="addSp modSp new mod modAnim">
        <pc:chgData name="Katarina Bärdén" userId="d063a02a-c409-4d55-be66-48dac737f76e" providerId="ADAL" clId="{43AEE0DE-C317-48C0-AADB-575CCDA0B757}" dt="2025-06-18T07:09:07.140" v="208" actId="1076"/>
        <pc:sldMkLst>
          <pc:docMk/>
          <pc:sldMk cId="278523887" sldId="299"/>
        </pc:sldMkLst>
        <pc:picChg chg="add mod">
          <ac:chgData name="Katarina Bärdén" userId="d063a02a-c409-4d55-be66-48dac737f76e" providerId="ADAL" clId="{43AEE0DE-C317-48C0-AADB-575CCDA0B757}" dt="2025-06-18T07:09:07.140" v="208" actId="1076"/>
          <ac:picMkLst>
            <pc:docMk/>
            <pc:sldMk cId="278523887" sldId="299"/>
            <ac:picMk id="4" creationId="{DDE316C5-278A-2FA1-E19A-50A2D11FDB55}"/>
          </ac:picMkLst>
        </pc:picChg>
      </pc:sldChg>
    </pc:docChg>
  </pc:docChgLst>
  <pc:docChgLst>
    <pc:chgData name="Katarina Bärdén" userId="d063a02a-c409-4d55-be66-48dac737f76e" providerId="ADAL" clId="{D310D0C1-C093-4B6E-AF42-C71AAA1F3547}"/>
    <pc:docChg chg="undo custSel addSld delSld modSld sldOrd">
      <pc:chgData name="Katarina Bärdén" userId="d063a02a-c409-4d55-be66-48dac737f76e" providerId="ADAL" clId="{D310D0C1-C093-4B6E-AF42-C71AAA1F3547}" dt="2025-05-28T10:59:21.369" v="1092" actId="14100"/>
      <pc:docMkLst>
        <pc:docMk/>
      </pc:docMkLst>
      <pc:sldChg chg="addSp modSp mod">
        <pc:chgData name="Katarina Bärdén" userId="d063a02a-c409-4d55-be66-48dac737f76e" providerId="ADAL" clId="{D310D0C1-C093-4B6E-AF42-C71AAA1F3547}" dt="2025-05-28T10:59:21.369" v="1092" actId="14100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D310D0C1-C093-4B6E-AF42-C71AAA1F3547}" dt="2025-05-28T07:12:51.611" v="42" actId="20577"/>
        <pc:sldMkLst>
          <pc:docMk/>
          <pc:sldMk cId="694420810" sldId="265"/>
        </pc:sldMkLst>
        <pc:spChg chg="mod">
          <ac:chgData name="Katarina Bärdén" userId="d063a02a-c409-4d55-be66-48dac737f76e" providerId="ADAL" clId="{D310D0C1-C093-4B6E-AF42-C71AAA1F3547}" dt="2025-05-28T07:12:51.611" v="42" actId="20577"/>
          <ac:spMkLst>
            <pc:docMk/>
            <pc:sldMk cId="694420810" sldId="265"/>
            <ac:spMk id="4" creationId="{B9BD17F5-4CC3-3F99-77F8-1BF1A224878F}"/>
          </ac:spMkLst>
        </pc:spChg>
      </pc:sldChg>
      <pc:sldChg chg="modSp mod modNotesTx">
        <pc:chgData name="Katarina Bärdén" userId="d063a02a-c409-4d55-be66-48dac737f76e" providerId="ADAL" clId="{D310D0C1-C093-4B6E-AF42-C71AAA1F3547}" dt="2025-05-28T07:51:57.568" v="381" actId="20577"/>
        <pc:sldMkLst>
          <pc:docMk/>
          <pc:sldMk cId="2159996142" sldId="267"/>
        </pc:sldMkLst>
        <pc:spChg chg="mod">
          <ac:chgData name="Katarina Bärdén" userId="d063a02a-c409-4d55-be66-48dac737f76e" providerId="ADAL" clId="{D310D0C1-C093-4B6E-AF42-C71AAA1F3547}" dt="2025-05-28T07:51:57.568" v="381" actId="20577"/>
          <ac:spMkLst>
            <pc:docMk/>
            <pc:sldMk cId="2159996142" sldId="267"/>
            <ac:spMk id="4" creationId="{D6537A5C-C840-24B5-A9D8-18DB8F47B9DE}"/>
          </ac:spMkLst>
        </pc:spChg>
      </pc:sldChg>
      <pc:sldChg chg="addSp delSp modSp mod modNotesTx">
        <pc:chgData name="Katarina Bärdén" userId="d063a02a-c409-4d55-be66-48dac737f76e" providerId="ADAL" clId="{D310D0C1-C093-4B6E-AF42-C71AAA1F3547}" dt="2025-05-28T07:48:57.201" v="347" actId="20577"/>
        <pc:sldMkLst>
          <pc:docMk/>
          <pc:sldMk cId="4168036793" sldId="268"/>
        </pc:sldMkLst>
        <pc:spChg chg="mod">
          <ac:chgData name="Katarina Bärdén" userId="d063a02a-c409-4d55-be66-48dac737f76e" providerId="ADAL" clId="{D310D0C1-C093-4B6E-AF42-C71AAA1F3547}" dt="2025-05-28T07:48:57.201" v="347" actId="20577"/>
          <ac:spMkLst>
            <pc:docMk/>
            <pc:sldMk cId="4168036793" sldId="268"/>
            <ac:spMk id="4" creationId="{B9BD17F5-4CC3-3F99-77F8-1BF1A224878F}"/>
          </ac:spMkLst>
        </pc:spChg>
      </pc:sldChg>
      <pc:sldChg chg="modSp add mod">
        <pc:chgData name="Katarina Bärdén" userId="d063a02a-c409-4d55-be66-48dac737f76e" providerId="ADAL" clId="{D310D0C1-C093-4B6E-AF42-C71AAA1F3547}" dt="2025-05-28T08:15:17.144" v="821" actId="6549"/>
        <pc:sldMkLst>
          <pc:docMk/>
          <pc:sldMk cId="523241483" sldId="269"/>
        </pc:sldMkLst>
        <pc:spChg chg="mod">
          <ac:chgData name="Katarina Bärdén" userId="d063a02a-c409-4d55-be66-48dac737f76e" providerId="ADAL" clId="{D310D0C1-C093-4B6E-AF42-C71AAA1F3547}" dt="2025-05-28T08:15:17.144" v="821" actId="6549"/>
          <ac:spMkLst>
            <pc:docMk/>
            <pc:sldMk cId="523241483" sldId="269"/>
            <ac:spMk id="4" creationId="{237C2FF9-B599-360C-039D-5F0D318C81C2}"/>
          </ac:spMkLst>
        </pc:spChg>
      </pc:sldChg>
      <pc:sldChg chg="del ord">
        <pc:chgData name="Katarina Bärdén" userId="d063a02a-c409-4d55-be66-48dac737f76e" providerId="ADAL" clId="{D310D0C1-C093-4B6E-AF42-C71AAA1F3547}" dt="2025-05-28T08:12:47.504" v="756" actId="2696"/>
        <pc:sldMkLst>
          <pc:docMk/>
          <pc:sldMk cId="2465325128" sldId="269"/>
        </pc:sldMkLst>
      </pc:sldChg>
      <pc:sldChg chg="add">
        <pc:chgData name="Katarina Bärdén" userId="d063a02a-c409-4d55-be66-48dac737f76e" providerId="ADAL" clId="{D310D0C1-C093-4B6E-AF42-C71AAA1F3547}" dt="2025-05-28T08:12:41.158" v="755"/>
        <pc:sldMkLst>
          <pc:docMk/>
          <pc:sldMk cId="712876863" sldId="270"/>
        </pc:sldMkLst>
      </pc:sldChg>
      <pc:sldChg chg="del ord">
        <pc:chgData name="Katarina Bärdén" userId="d063a02a-c409-4d55-be66-48dac737f76e" providerId="ADAL" clId="{D310D0C1-C093-4B6E-AF42-C71AAA1F3547}" dt="2025-05-28T08:12:33.651" v="754" actId="2696"/>
        <pc:sldMkLst>
          <pc:docMk/>
          <pc:sldMk cId="1154438732" sldId="270"/>
        </pc:sldMkLst>
      </pc:sldChg>
      <pc:sldChg chg="modSp mod ord modNotesTx">
        <pc:chgData name="Katarina Bärdén" userId="d063a02a-c409-4d55-be66-48dac737f76e" providerId="ADAL" clId="{D310D0C1-C093-4B6E-AF42-C71AAA1F3547}" dt="2025-05-28T08:13:15.290" v="759" actId="20577"/>
        <pc:sldMkLst>
          <pc:docMk/>
          <pc:sldMk cId="2541961647" sldId="271"/>
        </pc:sldMkLst>
        <pc:spChg chg="mod">
          <ac:chgData name="Katarina Bärdén" userId="d063a02a-c409-4d55-be66-48dac737f76e" providerId="ADAL" clId="{D310D0C1-C093-4B6E-AF42-C71AAA1F3547}" dt="2025-05-28T08:13:15.290" v="759" actId="20577"/>
          <ac:spMkLst>
            <pc:docMk/>
            <pc:sldMk cId="2541961647" sldId="271"/>
            <ac:spMk id="4" creationId="{237C2FF9-B599-360C-039D-5F0D318C81C2}"/>
          </ac:spMkLst>
        </pc:spChg>
      </pc:sldChg>
      <pc:sldChg chg="modSp mod ord">
        <pc:chgData name="Katarina Bärdén" userId="d063a02a-c409-4d55-be66-48dac737f76e" providerId="ADAL" clId="{D310D0C1-C093-4B6E-AF42-C71AAA1F3547}" dt="2025-05-28T08:12:07.163" v="751"/>
        <pc:sldMkLst>
          <pc:docMk/>
          <pc:sldMk cId="2688969941" sldId="272"/>
        </pc:sldMkLst>
        <pc:spChg chg="mod">
          <ac:chgData name="Katarina Bärdén" userId="d063a02a-c409-4d55-be66-48dac737f76e" providerId="ADAL" clId="{D310D0C1-C093-4B6E-AF42-C71AAA1F3547}" dt="2025-05-28T08:10:23.880" v="745" actId="20577"/>
          <ac:spMkLst>
            <pc:docMk/>
            <pc:sldMk cId="2688969941" sldId="272"/>
            <ac:spMk id="4" creationId="{B9BD17F5-4CC3-3F99-77F8-1BF1A224878F}"/>
          </ac:spMkLst>
        </pc:spChg>
      </pc:sldChg>
      <pc:sldChg chg="modSp mod modNotesTx">
        <pc:chgData name="Katarina Bärdén" userId="d063a02a-c409-4d55-be66-48dac737f76e" providerId="ADAL" clId="{D310D0C1-C093-4B6E-AF42-C71AAA1F3547}" dt="2025-05-28T10:36:10.808" v="874" actId="20577"/>
        <pc:sldMkLst>
          <pc:docMk/>
          <pc:sldMk cId="1932955186" sldId="274"/>
        </pc:sldMkLst>
        <pc:spChg chg="mod">
          <ac:chgData name="Katarina Bärdén" userId="d063a02a-c409-4d55-be66-48dac737f76e" providerId="ADAL" clId="{D310D0C1-C093-4B6E-AF42-C71AAA1F3547}" dt="2025-05-28T10:35:59.858" v="845" actId="20577"/>
          <ac:spMkLst>
            <pc:docMk/>
            <pc:sldMk cId="1932955186" sldId="274"/>
            <ac:spMk id="4" creationId="{B9BD17F5-4CC3-3F99-77F8-1BF1A224878F}"/>
          </ac:spMkLst>
        </pc:spChg>
      </pc:sldChg>
      <pc:sldChg chg="modSp mod">
        <pc:chgData name="Katarina Bärdén" userId="d063a02a-c409-4d55-be66-48dac737f76e" providerId="ADAL" clId="{D310D0C1-C093-4B6E-AF42-C71AAA1F3547}" dt="2025-05-28T10:44:16.348" v="1028" actId="1036"/>
        <pc:sldMkLst>
          <pc:docMk/>
          <pc:sldMk cId="2106348103" sldId="275"/>
        </pc:sldMkLst>
        <pc:spChg chg="mod">
          <ac:chgData name="Katarina Bärdén" userId="d063a02a-c409-4d55-be66-48dac737f76e" providerId="ADAL" clId="{D310D0C1-C093-4B6E-AF42-C71AAA1F3547}" dt="2025-05-28T10:44:08.658" v="1010" actId="20577"/>
          <ac:spMkLst>
            <pc:docMk/>
            <pc:sldMk cId="2106348103" sldId="275"/>
            <ac:spMk id="4" creationId="{237C2FF9-B599-360C-039D-5F0D318C81C2}"/>
          </ac:spMkLst>
        </pc:spChg>
        <pc:spChg chg="mod">
          <ac:chgData name="Katarina Bärdén" userId="d063a02a-c409-4d55-be66-48dac737f76e" providerId="ADAL" clId="{D310D0C1-C093-4B6E-AF42-C71AAA1F3547}" dt="2025-05-28T10:44:16.348" v="1028" actId="1036"/>
          <ac:spMkLst>
            <pc:docMk/>
            <pc:sldMk cId="2106348103" sldId="275"/>
            <ac:spMk id="5" creationId="{158BDF73-9DFE-6898-6797-2CBAF1212CF5}"/>
          </ac:spMkLst>
        </pc:spChg>
      </pc:sldChg>
      <pc:sldChg chg="modSp mod">
        <pc:chgData name="Katarina Bärdén" userId="d063a02a-c409-4d55-be66-48dac737f76e" providerId="ADAL" clId="{D310D0C1-C093-4B6E-AF42-C71AAA1F3547}" dt="2025-05-28T10:48:22.323" v="1034" actId="20577"/>
        <pc:sldMkLst>
          <pc:docMk/>
          <pc:sldMk cId="2011969369" sldId="276"/>
        </pc:sldMkLst>
        <pc:spChg chg="mod">
          <ac:chgData name="Katarina Bärdén" userId="d063a02a-c409-4d55-be66-48dac737f76e" providerId="ADAL" clId="{D310D0C1-C093-4B6E-AF42-C71AAA1F3547}" dt="2025-05-28T10:48:22.323" v="1034" actId="20577"/>
          <ac:spMkLst>
            <pc:docMk/>
            <pc:sldMk cId="2011969369" sldId="276"/>
            <ac:spMk id="4" creationId="{B9BD17F5-4CC3-3F99-77F8-1BF1A224878F}"/>
          </ac:spMkLst>
        </pc:spChg>
      </pc:sldChg>
      <pc:sldChg chg="modNotesTx">
        <pc:chgData name="Katarina Bärdén" userId="d063a02a-c409-4d55-be66-48dac737f76e" providerId="ADAL" clId="{D310D0C1-C093-4B6E-AF42-C71AAA1F3547}" dt="2025-05-28T10:57:46.331" v="1089" actId="20577"/>
        <pc:sldMkLst>
          <pc:docMk/>
          <pc:sldMk cId="2348834351" sldId="277"/>
        </pc:sldMkLst>
      </pc:sldChg>
      <pc:sldChg chg="modSp mod modNotesTx">
        <pc:chgData name="Katarina Bärdén" userId="d063a02a-c409-4d55-be66-48dac737f76e" providerId="ADAL" clId="{D310D0C1-C093-4B6E-AF42-C71AAA1F3547}" dt="2025-05-28T10:42:29.236" v="972" actId="20577"/>
        <pc:sldMkLst>
          <pc:docMk/>
          <pc:sldMk cId="1581703874" sldId="279"/>
        </pc:sldMkLst>
        <pc:spChg chg="mod">
          <ac:chgData name="Katarina Bärdén" userId="d063a02a-c409-4d55-be66-48dac737f76e" providerId="ADAL" clId="{D310D0C1-C093-4B6E-AF42-C71AAA1F3547}" dt="2025-05-28T10:40:27.433" v="882" actId="20577"/>
          <ac:spMkLst>
            <pc:docMk/>
            <pc:sldMk cId="1581703874" sldId="279"/>
            <ac:spMk id="3" creationId="{708A8C40-478D-62B8-AB0B-F05E7F9AC71F}"/>
          </ac:spMkLst>
        </pc:spChg>
      </pc:sldChg>
      <pc:sldChg chg="addSp delSp modSp new del mod setBg modNotesTx">
        <pc:chgData name="Katarina Bärdén" userId="d063a02a-c409-4d55-be66-48dac737f76e" providerId="ADAL" clId="{D310D0C1-C093-4B6E-AF42-C71AAA1F3547}" dt="2025-05-28T07:41:01.610" v="96" actId="47"/>
        <pc:sldMkLst>
          <pc:docMk/>
          <pc:sldMk cId="2536409946" sldId="282"/>
        </pc:sldMkLst>
      </pc:sldChg>
    </pc:docChg>
  </pc:docChgLst>
  <pc:docChgLst>
    <pc:chgData name="Katarina Bärdén" userId="d063a02a-c409-4d55-be66-48dac737f76e" providerId="ADAL" clId="{47FBBDD5-6177-458A-933B-A8A381708FB0}"/>
    <pc:docChg chg="custSel modSld">
      <pc:chgData name="Katarina Bärdén" userId="d063a02a-c409-4d55-be66-48dac737f76e" providerId="ADAL" clId="{47FBBDD5-6177-458A-933B-A8A381708FB0}" dt="2024-12-18T13:29:09.322" v="6"/>
      <pc:docMkLst>
        <pc:docMk/>
      </pc:docMkLst>
      <pc:sldChg chg="addSp delSp modSp mod delAnim modAnim">
        <pc:chgData name="Katarina Bärdén" userId="d063a02a-c409-4d55-be66-48dac737f76e" providerId="ADAL" clId="{47FBBDD5-6177-458A-933B-A8A381708FB0}" dt="2024-12-18T13:29:09.322" v="6"/>
        <pc:sldMkLst>
          <pc:docMk/>
          <pc:sldMk cId="2541961647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https://www.pepp.fi/rusmedelsforebyggande-modellen-pepp/ </a:t>
            </a:r>
            <a:endParaRPr lang="sv-FI" dirty="0"/>
          </a:p>
          <a:p>
            <a:endParaRPr lang="sv-FI" dirty="0"/>
          </a:p>
          <a:p>
            <a:r>
              <a:rPr lang="sv-FI" dirty="0"/>
              <a:t>https://www.pepp.fi/pepp-for/skolor/1-6-planeringsverktyg/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5043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5735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Energidrycker har en uttorkande effekt på kroppen och därför inte bra att dricka varken före eller efter att man tränar.</a:t>
            </a:r>
          </a:p>
          <a:p>
            <a:endParaRPr lang="sv-FI" dirty="0"/>
          </a:p>
          <a:p>
            <a:r>
              <a:rPr lang="sv-FI" dirty="0"/>
              <a:t>Källa: https://paihdelinkki.fi/wp-content/uploads/sites/3/2024/03/infokort_energidrycker.pdf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7174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Energidrycker</a:t>
            </a:r>
            <a:r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https://youtu.be/voGFFMNULqs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09786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Källa: https://thl.fi/aiheet/elintavat-ja-ravitsemus/ravitsemus/ravitsemussuositukset/energiajuomat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4182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Sätt till bild på burk och en halv kaffekopp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15392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FI" sz="1200" dirty="0"/>
              <a:t>energidryck 0,33ml 80-320mg</a:t>
            </a:r>
          </a:p>
          <a:p>
            <a:pPr algn="l"/>
            <a:r>
              <a:rPr lang="sv-FI" sz="1200" dirty="0"/>
              <a:t>en kaffekopp 2dl 100mg</a:t>
            </a: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sv-FI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KOFFEINMÄNGDER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 Bull 0,25ml: 80mg</a:t>
            </a: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Kaffekopp 2dl: 100mg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Monster 0,5ml: 150mg</a:t>
            </a: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Nocco 0,33ml: 180mg</a:t>
            </a: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Puhdistamo 0,33ml: 180mg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b-NO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Prime 0,33ml: 200mg</a:t>
            </a: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Battery 0,33ml: 320mg</a:t>
            </a: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Kakao 100g: 17-55mg</a:t>
            </a:r>
            <a:endParaRPr lang="sv-FI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Coca-cola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1,5l; 195mg (10mg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koffein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/dl)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Källor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innehållsförteckningar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829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Börja med att förklara vad beroende är.</a:t>
            </a:r>
          </a:p>
          <a:p>
            <a:endParaRPr lang="sv-FI" dirty="0"/>
          </a:p>
          <a:p>
            <a:r>
              <a:rPr lang="sv-FI" dirty="0"/>
              <a:t>Def. av beroende:</a:t>
            </a:r>
          </a:p>
          <a:p>
            <a:r>
              <a:rPr lang="sv-FI" dirty="0"/>
              <a:t>-tvångsmässig användning (man kan ej själv välja..)</a:t>
            </a:r>
          </a:p>
          <a:p>
            <a:r>
              <a:rPr lang="sv-FI" dirty="0"/>
              <a:t>-ökad tolerans (hjärnan och kroppen vill ha mera)</a:t>
            </a:r>
          </a:p>
          <a:p>
            <a:r>
              <a:rPr lang="sv-FI" dirty="0"/>
              <a:t>-abstinens (när man inte får det kan man inte tänka på annat)</a:t>
            </a:r>
          </a:p>
          <a:p>
            <a:endParaRPr lang="sv-FI" dirty="0"/>
          </a:p>
          <a:p>
            <a:r>
              <a:rPr lang="sv-FI"/>
              <a:t>Källa: https://icd.who.int/browse10/2019/en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64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8371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Källa: https://paihdelinkki.fi/wp-content/uploads/sites/3/2024/03/infokort_energidrycker.pdf </a:t>
            </a:r>
            <a:endParaRPr lang="sv-FI" dirty="0"/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1451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Räknat på medeltal 2euro/burk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835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Påverkar hormoner, hjärta, kärl, kolesterol och blodsockret.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04311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2025-06-23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oGFFMNULqs?feature=oembed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3337901" y="3643244"/>
            <a:ext cx="5516196" cy="104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  <a:spcBef>
                <a:spcPct val="0"/>
              </a:spcBef>
            </a:pPr>
            <a:r>
              <a:rPr lang="en-US" sz="6106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Energidrycker</a:t>
            </a:r>
            <a:endParaRPr lang="en-US" sz="6106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346BF71-AA42-462A-745D-2C9C53AD8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1A53FB75-285B-1524-06B7-49DE68E56C57}"/>
              </a:ext>
            </a:extLst>
          </p:cNvPr>
          <p:cNvSpPr txBox="1"/>
          <p:nvPr/>
        </p:nvSpPr>
        <p:spPr>
          <a:xfrm>
            <a:off x="957943" y="1730828"/>
            <a:ext cx="10047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3600" b="1" dirty="0"/>
              <a:t>Koffein </a:t>
            </a:r>
            <a:r>
              <a:rPr lang="sv-FI" sz="3600" dirty="0"/>
              <a:t>är ett ämne som </a:t>
            </a:r>
          </a:p>
          <a:p>
            <a:pPr algn="ctr"/>
            <a:r>
              <a:rPr lang="sv-FI" sz="3600" dirty="0"/>
              <a:t>på kort sikt motverkar trötthet.</a:t>
            </a:r>
          </a:p>
          <a:p>
            <a:pPr algn="ctr"/>
            <a:endParaRPr lang="sv-FI" sz="3600" dirty="0"/>
          </a:p>
          <a:p>
            <a:pPr algn="ctr"/>
            <a:r>
              <a:rPr lang="sv-FI" sz="3600" dirty="0"/>
              <a:t>Vid för stora intag av koffein kan ge illamående, nervositet, rastlöshet, hjärtklappning, muskeldarrningar och sömnproblem.</a:t>
            </a:r>
          </a:p>
        </p:txBody>
      </p:sp>
    </p:spTree>
    <p:extLst>
      <p:ext uri="{BB962C8B-B14F-4D97-AF65-F5344CB8AC3E}">
        <p14:creationId xmlns:p14="http://schemas.microsoft.com/office/powerpoint/2010/main" val="71287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9" y="1360713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5:</a:t>
            </a:r>
          </a:p>
          <a:p>
            <a:pPr algn="ctr"/>
            <a:endParaRPr lang="sv-SE" sz="4400" b="1" dirty="0"/>
          </a:p>
          <a:p>
            <a:pPr algn="ctr"/>
            <a:r>
              <a:rPr lang="sv-SE" sz="4400" dirty="0"/>
              <a:t>Om man dricker en energidryck varje dag i ett år så kostar det ca 500€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229097" y="4833256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B19685D-E9F8-39A7-BD16-6ADCC243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 dirty="0"/>
          </a:p>
          <a:p>
            <a:pPr algn="ctr"/>
            <a:r>
              <a:rPr lang="sv-SE" sz="4000" dirty="0"/>
              <a:t>Om man dricker en energidryck varje dag i ett år så kostar det så mycket som </a:t>
            </a:r>
          </a:p>
          <a:p>
            <a:pPr algn="ctr"/>
            <a:endParaRPr lang="sv-SE" sz="4000" dirty="0"/>
          </a:p>
          <a:p>
            <a:pPr algn="ctr"/>
            <a:r>
              <a:rPr lang="sv-SE" sz="6000" dirty="0"/>
              <a:t>ca 730€</a:t>
            </a: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3295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170118" y="1023257"/>
            <a:ext cx="92054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6:</a:t>
            </a:r>
          </a:p>
          <a:p>
            <a:pPr algn="ctr"/>
            <a:endParaRPr lang="sv-SE" sz="4400" dirty="0"/>
          </a:p>
          <a:p>
            <a:pPr algn="ctr"/>
            <a:r>
              <a:rPr lang="sv-SE" sz="4000" dirty="0"/>
              <a:t>En liten energidryck kan</a:t>
            </a:r>
          </a:p>
          <a:p>
            <a:pPr algn="ctr"/>
            <a:r>
              <a:rPr lang="sv-SE" sz="4000" dirty="0"/>
              <a:t>innehålla ca 26 g socker </a:t>
            </a:r>
          </a:p>
          <a:p>
            <a:pPr algn="ctr"/>
            <a:r>
              <a:rPr lang="sv-SE" sz="4000" dirty="0"/>
              <a:t>som motsvarar ca 8 sockerbitar eller 8 teskedar strösocker</a:t>
            </a:r>
          </a:p>
          <a:p>
            <a:pPr algn="ctr"/>
            <a:endParaRPr lang="sv-SE" sz="4400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85555" y="5040085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10634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A7D87F7-35EE-790C-A0F2-83D3C1EFB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08A8C40-478D-62B8-AB0B-F05E7F9AC71F}"/>
              </a:ext>
            </a:extLst>
          </p:cNvPr>
          <p:cNvSpPr txBox="1"/>
          <p:nvPr/>
        </p:nvSpPr>
        <p:spPr>
          <a:xfrm>
            <a:off x="1866900" y="1904999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Dom flesta energidrycker innehåller ungefär lika mycket socker som vanliga läskedrycker. </a:t>
            </a:r>
          </a:p>
          <a:p>
            <a:pPr algn="ctr"/>
            <a:endParaRPr lang="sv-FI" sz="4000" dirty="0"/>
          </a:p>
          <a:p>
            <a:pPr algn="ctr"/>
            <a:r>
              <a:rPr lang="sv-FI" sz="4000" dirty="0"/>
              <a:t>Socker skadar både tänder och övriga hälsan på många olika sätt.</a:t>
            </a:r>
          </a:p>
        </p:txBody>
      </p:sp>
    </p:spTree>
    <p:extLst>
      <p:ext uri="{BB962C8B-B14F-4D97-AF65-F5344CB8AC3E}">
        <p14:creationId xmlns:p14="http://schemas.microsoft.com/office/powerpoint/2010/main" val="158170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485805" y="1001485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7:</a:t>
            </a:r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Är sportdrycker samma sak som energidrycker?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697183" y="4659085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3488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284EAC5-4747-ACE5-9D76-B8F8F013D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588953"/>
            <a:ext cx="88500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Sportdrycker innehåller ämnen som hjälper kroppen att återställa vätskebalansen efter till exempel träning.</a:t>
            </a:r>
          </a:p>
          <a:p>
            <a:pPr algn="ctr"/>
            <a:endParaRPr lang="sv-FI" sz="4000" dirty="0"/>
          </a:p>
          <a:p>
            <a:pPr algn="ctr"/>
            <a:r>
              <a:rPr lang="sv-FI" sz="4000" dirty="0"/>
              <a:t>Sportdrycker innehåller inte koffein som energidrycker. </a:t>
            </a:r>
          </a:p>
          <a:p>
            <a:pPr algn="ctr"/>
            <a:endParaRPr lang="sv-FI" sz="4000" dirty="0"/>
          </a:p>
          <a:p>
            <a:pPr algn="ctr"/>
            <a:endParaRPr lang="sv-FI" sz="4000" dirty="0"/>
          </a:p>
          <a:p>
            <a:pPr algn="ctr"/>
            <a:endParaRPr lang="sv-FI" sz="4000" dirty="0"/>
          </a:p>
        </p:txBody>
      </p:sp>
    </p:spTree>
    <p:extLst>
      <p:ext uri="{BB962C8B-B14F-4D97-AF65-F5344CB8AC3E}">
        <p14:creationId xmlns:p14="http://schemas.microsoft.com/office/powerpoint/2010/main" val="2011969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Eos - diskussion om energidrycker">
            <a:hlinkClick r:id="" action="ppaction://media"/>
            <a:extLst>
              <a:ext uri="{FF2B5EF4-FFF2-40B4-BE49-F238E27FC236}">
                <a16:creationId xmlns:a16="http://schemas.microsoft.com/office/drawing/2014/main" id="{DDE316C5-278A-2FA1-E19A-50A2D11FDB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636" y="415649"/>
            <a:ext cx="10666728" cy="60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14204" y="2949293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6096000" y="2575560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Freeform 7"/>
          <p:cNvSpPr/>
          <p:nvPr/>
        </p:nvSpPr>
        <p:spPr>
          <a:xfrm>
            <a:off x="9098143" y="1095355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9" name="TextBox 9"/>
          <p:cNvSpPr txBox="1"/>
          <p:nvPr/>
        </p:nvSpPr>
        <p:spPr>
          <a:xfrm>
            <a:off x="3144180" y="3185330"/>
            <a:ext cx="5999820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88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362198" y="1469570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1:</a:t>
            </a:r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Det är 15 års åldersgräns på att    köpa energidrycker i Finland</a:t>
            </a:r>
            <a:endParaRPr lang="sv-FI" sz="4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207325" y="4724244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FD54B6-5A97-5B58-1858-190D6B8F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829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396006"/>
            <a:ext cx="88500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 dirty="0"/>
          </a:p>
          <a:p>
            <a:pPr algn="ctr"/>
            <a:r>
              <a:rPr lang="sv-FI" sz="4000" dirty="0"/>
              <a:t>Det finns ingen åldersgräns på energidrycker idag.</a:t>
            </a:r>
          </a:p>
          <a:p>
            <a:pPr algn="ctr"/>
            <a:r>
              <a:rPr lang="sv-FI" sz="4000" dirty="0"/>
              <a:t>Men Institutet för hälsa och välfärd (THL) rekommenderar att energidrycker inte säljs till personer yngre än 15 år.</a:t>
            </a: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69442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1868716" y="1306286"/>
            <a:ext cx="9343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400" b="1" dirty="0"/>
              <a:t>Påstående 2:</a:t>
            </a:r>
          </a:p>
          <a:p>
            <a:pPr algn="ctr"/>
            <a:endParaRPr lang="sv-FI" sz="4400" dirty="0"/>
          </a:p>
          <a:p>
            <a:pPr algn="ctr"/>
            <a:r>
              <a:rPr lang="sv-SE" sz="4400" dirty="0"/>
              <a:t>En energidryck innehåller lika mycket koffein som en halv kopp kaffe.</a:t>
            </a:r>
            <a:endParaRPr lang="sv-FI" sz="4400" dirty="0"/>
          </a:p>
          <a:p>
            <a:endParaRPr lang="sv-FI" sz="44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CEB7F47-0D72-5831-FA3D-A8CC3102A274}"/>
              </a:ext>
            </a:extLst>
          </p:cNvPr>
          <p:cNvSpPr txBox="1"/>
          <p:nvPr/>
        </p:nvSpPr>
        <p:spPr>
          <a:xfrm>
            <a:off x="5138057" y="4956796"/>
            <a:ext cx="404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6000" dirty="0">
                <a:solidFill>
                  <a:srgbClr val="FF0000"/>
                </a:solidFill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8338AF9-6782-533A-869C-23C3573B4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796143" y="1621971"/>
            <a:ext cx="88500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 dirty="0"/>
          </a:p>
          <a:p>
            <a:pPr algn="ctr"/>
            <a:endParaRPr lang="sv-FI" sz="4000" dirty="0"/>
          </a:p>
          <a:p>
            <a:pPr algn="ctr"/>
            <a:r>
              <a:rPr lang="sv-FI" sz="4000" dirty="0"/>
              <a:t>En energidryck innehåller ungefär lika mycket koffein som i 2-3 koppar kaffe </a:t>
            </a: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16803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96884" y="1426028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3:</a:t>
            </a:r>
          </a:p>
          <a:p>
            <a:pPr algn="ctr"/>
            <a:endParaRPr lang="sv-SE" sz="4400" b="1" dirty="0"/>
          </a:p>
          <a:p>
            <a:pPr algn="ctr"/>
            <a:r>
              <a:rPr lang="sv-SE" sz="4400" dirty="0"/>
              <a:t>Man kan bli beroende av energidrycker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371003D-DA43-E84D-F08E-C887C4E5671E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5419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3547A-F40A-C627-DE40-4E1C76C0F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904999"/>
            <a:ext cx="88500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4000" dirty="0"/>
          </a:p>
          <a:p>
            <a:pPr algn="ctr"/>
            <a:endParaRPr lang="sv-FI" sz="4000" dirty="0"/>
          </a:p>
          <a:p>
            <a:pPr algn="ctr"/>
            <a:r>
              <a:rPr lang="sv-FI" sz="4000" dirty="0"/>
              <a:t>Koffein är ämnet i energidrycker som är beroendeframkallande</a:t>
            </a:r>
          </a:p>
          <a:p>
            <a:pPr algn="ctr"/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8896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383970" y="1545770"/>
            <a:ext cx="8501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4:</a:t>
            </a:r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Man kan bli nervös, rastlös och få hjärtklappning av koffein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131126" y="4804398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5232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77AA9323-1B02-4574-A7F1-C1E130EDE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2680BD-1CFB-4417-81B1-B3620F95D5B2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a33c9caf-926e-46b4-ad4d-d40aa3b7619b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a2dbb736-59a8-4798-93cb-5a03d1fa9f7b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527</Words>
  <Application>Microsoft Office PowerPoint</Application>
  <PresentationFormat>Bredbild</PresentationFormat>
  <Paragraphs>105</Paragraphs>
  <Slides>17</Slides>
  <Notes>12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Lora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9</cp:revision>
  <dcterms:created xsi:type="dcterms:W3CDTF">2024-08-28T12:19:01Z</dcterms:created>
  <dcterms:modified xsi:type="dcterms:W3CDTF">2025-06-23T07:57:58Z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