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97" r:id="rId5"/>
    <p:sldId id="264" r:id="rId6"/>
    <p:sldId id="267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EAA03B"/>
    <a:srgbClr val="01A99C"/>
    <a:srgbClr val="76C6C9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F31A4-CEE5-4331-9344-CB21510AA619}" v="5" dt="2025-06-18T07:20:58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10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te Engsbo" userId="S::anette@pepp.fi::4a52a199-e77e-4c55-a903-758d5e997cd7" providerId="AD" clId="Web-{F7EE8BF5-FB88-BF73-83DB-194B28954188}"/>
    <pc:docChg chg="modSld">
      <pc:chgData name="Anette Engsbo" userId="S::anette@pepp.fi::4a52a199-e77e-4c55-a903-758d5e997cd7" providerId="AD" clId="Web-{F7EE8BF5-FB88-BF73-83DB-194B28954188}" dt="2024-10-24T05:16:27.589" v="0" actId="14100"/>
      <pc:docMkLst>
        <pc:docMk/>
      </pc:docMkLst>
      <pc:sldChg chg="modSp">
        <pc:chgData name="Anette Engsbo" userId="S::anette@pepp.fi::4a52a199-e77e-4c55-a903-758d5e997cd7" providerId="AD" clId="Web-{F7EE8BF5-FB88-BF73-83DB-194B28954188}" dt="2024-10-24T05:16:27.589" v="0" actId="14100"/>
        <pc:sldMkLst>
          <pc:docMk/>
          <pc:sldMk cId="1901453648" sldId="256"/>
        </pc:sldMkLst>
      </pc:sldChg>
    </pc:docChg>
  </pc:docChgLst>
  <pc:docChgLst>
    <pc:chgData name="Katarina Bärdén" userId="d063a02a-c409-4d55-be66-48dac737f76e" providerId="ADAL" clId="{4CD1027C-D36A-426E-B5E8-CF692899237A}"/>
    <pc:docChg chg="modSld">
      <pc:chgData name="Katarina Bärdén" userId="d063a02a-c409-4d55-be66-48dac737f76e" providerId="ADAL" clId="{4CD1027C-D36A-426E-B5E8-CF692899237A}" dt="2024-11-05T13:18:39.450" v="0" actId="6549"/>
      <pc:docMkLst>
        <pc:docMk/>
      </pc:docMkLst>
      <pc:sldChg chg="modNotesTx">
        <pc:chgData name="Katarina Bärdén" userId="d063a02a-c409-4d55-be66-48dac737f76e" providerId="ADAL" clId="{4CD1027C-D36A-426E-B5E8-CF692899237A}" dt="2024-11-05T13:18:39.450" v="0" actId="6549"/>
        <pc:sldMkLst>
          <pc:docMk/>
          <pc:sldMk cId="1901453648" sldId="256"/>
        </pc:sldMkLst>
      </pc:sldChg>
    </pc:docChg>
  </pc:docChgLst>
  <pc:docChgLst>
    <pc:chgData name="Katarina Bärdén" userId="d063a02a-c409-4d55-be66-48dac737f76e" providerId="ADAL" clId="{C92829E6-5841-403A-A2B7-A4A1908EA2DA}"/>
    <pc:docChg chg="delSld modSld sldOrd">
      <pc:chgData name="Katarina Bärdén" userId="d063a02a-c409-4d55-be66-48dac737f76e" providerId="ADAL" clId="{C92829E6-5841-403A-A2B7-A4A1908EA2DA}" dt="2024-10-21T11:13:24.795" v="189"/>
      <pc:docMkLst>
        <pc:docMk/>
      </pc:docMkLst>
      <pc:sldChg chg="modSp mod">
        <pc:chgData name="Katarina Bärdén" userId="d063a02a-c409-4d55-be66-48dac737f76e" providerId="ADAL" clId="{C92829E6-5841-403A-A2B7-A4A1908EA2DA}" dt="2024-10-14T13:01:32.406" v="187" actId="20577"/>
        <pc:sldMkLst>
          <pc:docMk/>
          <pc:sldMk cId="1901453648" sldId="256"/>
        </pc:sldMkLst>
      </pc:sldChg>
      <pc:sldChg chg="modNotesTx">
        <pc:chgData name="Katarina Bärdén" userId="d063a02a-c409-4d55-be66-48dac737f76e" providerId="ADAL" clId="{C92829E6-5841-403A-A2B7-A4A1908EA2DA}" dt="2024-10-14T12:36:23.946" v="50" actId="20577"/>
        <pc:sldMkLst>
          <pc:docMk/>
          <pc:sldMk cId="3346997472" sldId="264"/>
        </pc:sldMkLst>
      </pc:sldChg>
      <pc:sldChg chg="del">
        <pc:chgData name="Katarina Bärdén" userId="d063a02a-c409-4d55-be66-48dac737f76e" providerId="ADAL" clId="{C92829E6-5841-403A-A2B7-A4A1908EA2DA}" dt="2024-10-14T12:57:39.428" v="168" actId="47"/>
        <pc:sldMkLst>
          <pc:docMk/>
          <pc:sldMk cId="2465325128" sldId="269"/>
        </pc:sldMkLst>
      </pc:sldChg>
      <pc:sldChg chg="modSp mod ord">
        <pc:chgData name="Katarina Bärdén" userId="d063a02a-c409-4d55-be66-48dac737f76e" providerId="ADAL" clId="{C92829E6-5841-403A-A2B7-A4A1908EA2DA}" dt="2024-10-21T11:13:24.795" v="189"/>
        <pc:sldMkLst>
          <pc:docMk/>
          <pc:sldMk cId="2106348103" sldId="275"/>
        </pc:sldMkLst>
      </pc:sldChg>
    </pc:docChg>
  </pc:docChgLst>
  <pc:docChgLst>
    <pc:chgData name="Katarina Bärdén" userId="d063a02a-c409-4d55-be66-48dac737f76e" providerId="ADAL" clId="{8AD753B5-E0EF-4FBD-99D0-99398AA2928B}"/>
    <pc:docChg chg="custSel delSld modSld">
      <pc:chgData name="Katarina Bärdén" userId="d063a02a-c409-4d55-be66-48dac737f76e" providerId="ADAL" clId="{8AD753B5-E0EF-4FBD-99D0-99398AA2928B}" dt="2025-05-28T11:12:04.227" v="41" actId="14100"/>
      <pc:docMkLst>
        <pc:docMk/>
      </pc:docMkLst>
      <pc:sldChg chg="addSp delSp modSp mod">
        <pc:chgData name="Katarina Bärdén" userId="d063a02a-c409-4d55-be66-48dac737f76e" providerId="ADAL" clId="{8AD753B5-E0EF-4FBD-99D0-99398AA2928B}" dt="2025-05-28T11:12:04.227" v="41" actId="14100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8AD753B5-E0EF-4FBD-99D0-99398AA2928B}" dt="2025-05-28T11:07:27.690" v="27" actId="20577"/>
        <pc:sldMkLst>
          <pc:docMk/>
          <pc:sldMk cId="2159996142" sldId="267"/>
        </pc:sldMkLst>
        <pc:spChg chg="mod">
          <ac:chgData name="Katarina Bärdén" userId="d063a02a-c409-4d55-be66-48dac737f76e" providerId="ADAL" clId="{8AD753B5-E0EF-4FBD-99D0-99398AA2928B}" dt="2025-05-28T11:07:27.690" v="27" actId="20577"/>
          <ac:spMkLst>
            <pc:docMk/>
            <pc:sldMk cId="2159996142" sldId="267"/>
            <ac:spMk id="4" creationId="{D6537A5C-C840-24B5-A9D8-18DB8F47B9DE}"/>
          </ac:spMkLst>
        </pc:spChg>
      </pc:sldChg>
      <pc:sldChg chg="del">
        <pc:chgData name="Katarina Bärdén" userId="d063a02a-c409-4d55-be66-48dac737f76e" providerId="ADAL" clId="{8AD753B5-E0EF-4FBD-99D0-99398AA2928B}" dt="2025-05-28T11:08:58.048" v="28" actId="47"/>
        <pc:sldMkLst>
          <pc:docMk/>
          <pc:sldMk cId="2106348103" sldId="275"/>
        </pc:sldMkLst>
      </pc:sldChg>
    </pc:docChg>
  </pc:docChgLst>
  <pc:docChgLst>
    <pc:chgData name="Katarina Bärdén" userId="d063a02a-c409-4d55-be66-48dac737f76e" providerId="ADAL" clId="{100F31A4-CEE5-4331-9344-CB21510AA619}"/>
    <pc:docChg chg="undo custSel addSld delSld modSld">
      <pc:chgData name="Katarina Bärdén" userId="d063a02a-c409-4d55-be66-48dac737f76e" providerId="ADAL" clId="{100F31A4-CEE5-4331-9344-CB21510AA619}" dt="2025-06-18T08:05:14.245" v="283" actId="1076"/>
      <pc:docMkLst>
        <pc:docMk/>
      </pc:docMkLst>
      <pc:sldChg chg="del">
        <pc:chgData name="Katarina Bärdén" userId="d063a02a-c409-4d55-be66-48dac737f76e" providerId="ADAL" clId="{100F31A4-CEE5-4331-9344-CB21510AA619}" dt="2025-06-16T13:35:25.940" v="80" actId="47"/>
        <pc:sldMkLst>
          <pc:docMk/>
          <pc:sldMk cId="1901453648" sldId="256"/>
        </pc:sldMkLst>
      </pc:sldChg>
      <pc:sldChg chg="modSp mod">
        <pc:chgData name="Katarina Bärdén" userId="d063a02a-c409-4d55-be66-48dac737f76e" providerId="ADAL" clId="{100F31A4-CEE5-4331-9344-CB21510AA619}" dt="2025-06-18T07:19:03.646" v="113" actId="20577"/>
        <pc:sldMkLst>
          <pc:docMk/>
          <pc:sldMk cId="2159996142" sldId="267"/>
        </pc:sldMkLst>
        <pc:spChg chg="mod">
          <ac:chgData name="Katarina Bärdén" userId="d063a02a-c409-4d55-be66-48dac737f76e" providerId="ADAL" clId="{100F31A4-CEE5-4331-9344-CB21510AA619}" dt="2025-06-18T07:19:03.646" v="113" actId="20577"/>
          <ac:spMkLst>
            <pc:docMk/>
            <pc:sldMk cId="2159996142" sldId="267"/>
            <ac:spMk id="4" creationId="{D6537A5C-C840-24B5-A9D8-18DB8F47B9DE}"/>
          </ac:spMkLst>
        </pc:spChg>
      </pc:sldChg>
      <pc:sldChg chg="modSp mod">
        <pc:chgData name="Katarina Bärdén" userId="d063a02a-c409-4d55-be66-48dac737f76e" providerId="ADAL" clId="{100F31A4-CEE5-4331-9344-CB21510AA619}" dt="2025-06-18T07:19:14.622" v="118" actId="20577"/>
        <pc:sldMkLst>
          <pc:docMk/>
          <pc:sldMk cId="1806739549" sldId="273"/>
        </pc:sldMkLst>
        <pc:spChg chg="mod">
          <ac:chgData name="Katarina Bärdén" userId="d063a02a-c409-4d55-be66-48dac737f76e" providerId="ADAL" clId="{100F31A4-CEE5-4331-9344-CB21510AA619}" dt="2025-06-18T07:19:14.622" v="118" actId="20577"/>
          <ac:spMkLst>
            <pc:docMk/>
            <pc:sldMk cId="1806739549" sldId="273"/>
            <ac:spMk id="4" creationId="{237C2FF9-B599-360C-039D-5F0D318C81C2}"/>
          </ac:spMkLst>
        </pc:spChg>
      </pc:sldChg>
      <pc:sldChg chg="modSp add mod">
        <pc:chgData name="Katarina Bärdén" userId="d063a02a-c409-4d55-be66-48dac737f76e" providerId="ADAL" clId="{100F31A4-CEE5-4331-9344-CB21510AA619}" dt="2025-06-18T07:21:16.692" v="183" actId="12"/>
        <pc:sldMkLst>
          <pc:docMk/>
          <pc:sldMk cId="1560696452" sldId="274"/>
        </pc:sldMkLst>
        <pc:spChg chg="mod">
          <ac:chgData name="Katarina Bärdén" userId="d063a02a-c409-4d55-be66-48dac737f76e" providerId="ADAL" clId="{100F31A4-CEE5-4331-9344-CB21510AA619}" dt="2025-06-18T07:21:16.692" v="183" actId="12"/>
          <ac:spMkLst>
            <pc:docMk/>
            <pc:sldMk cId="1560696452" sldId="274"/>
            <ac:spMk id="4" creationId="{7D6B2AD4-F113-7798-9399-0BB7D44F0978}"/>
          </ac:spMkLst>
        </pc:spChg>
      </pc:sldChg>
      <pc:sldChg chg="modSp add mod">
        <pc:chgData name="Katarina Bärdén" userId="d063a02a-c409-4d55-be66-48dac737f76e" providerId="ADAL" clId="{100F31A4-CEE5-4331-9344-CB21510AA619}" dt="2025-06-18T07:25:24.263" v="271" actId="20577"/>
        <pc:sldMkLst>
          <pc:docMk/>
          <pc:sldMk cId="4138951820" sldId="275"/>
        </pc:sldMkLst>
        <pc:spChg chg="mod">
          <ac:chgData name="Katarina Bärdén" userId="d063a02a-c409-4d55-be66-48dac737f76e" providerId="ADAL" clId="{100F31A4-CEE5-4331-9344-CB21510AA619}" dt="2025-06-18T07:25:24.263" v="271" actId="20577"/>
          <ac:spMkLst>
            <pc:docMk/>
            <pc:sldMk cId="4138951820" sldId="275"/>
            <ac:spMk id="4" creationId="{FBE17298-F79B-853F-4C56-8261709A89EE}"/>
          </ac:spMkLst>
        </pc:spChg>
      </pc:sldChg>
      <pc:sldChg chg="modSp add mod">
        <pc:chgData name="Katarina Bärdén" userId="d063a02a-c409-4d55-be66-48dac737f76e" providerId="ADAL" clId="{100F31A4-CEE5-4331-9344-CB21510AA619}" dt="2025-06-18T08:05:14.245" v="283" actId="1076"/>
        <pc:sldMkLst>
          <pc:docMk/>
          <pc:sldMk cId="0" sldId="297"/>
        </pc:sldMkLst>
        <pc:spChg chg="mod">
          <ac:chgData name="Katarina Bärdén" userId="d063a02a-c409-4d55-be66-48dac737f76e" providerId="ADAL" clId="{100F31A4-CEE5-4331-9344-CB21510AA619}" dt="2025-06-18T08:05:14.245" v="283" actId="1076"/>
          <ac:spMkLst>
            <pc:docMk/>
            <pc:sldMk cId="0" sldId="297"/>
            <ac:spMk id="16" creationId="{FEF69350-81C6-F4A9-0996-E87DA7AF4B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2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24344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2025-06-18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0560" y="2553659"/>
            <a:ext cx="4852438" cy="3186191"/>
          </a:xfrm>
          <a:custGeom>
            <a:avLst/>
            <a:gdLst/>
            <a:ahLst/>
            <a:cxnLst/>
            <a:rect l="l" t="t" r="r" b="b"/>
            <a:pathLst>
              <a:path w="7278657" h="4779286">
                <a:moveTo>
                  <a:pt x="0" y="0"/>
                </a:moveTo>
                <a:lnTo>
                  <a:pt x="7278657" y="0"/>
                </a:lnTo>
                <a:lnTo>
                  <a:pt x="7278657" y="4779286"/>
                </a:lnTo>
                <a:lnTo>
                  <a:pt x="0" y="47792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-131465" y="991559"/>
            <a:ext cx="685800" cy="3124200"/>
          </a:xfrm>
          <a:custGeom>
            <a:avLst/>
            <a:gdLst/>
            <a:ahLst/>
            <a:cxnLst/>
            <a:rect l="l" t="t" r="r" b="b"/>
            <a:pathLst>
              <a:path w="1028700" h="4686300">
                <a:moveTo>
                  <a:pt x="0" y="0"/>
                </a:moveTo>
                <a:lnTo>
                  <a:pt x="1028700" y="0"/>
                </a:lnTo>
                <a:lnTo>
                  <a:pt x="1028700" y="4686300"/>
                </a:lnTo>
                <a:lnTo>
                  <a:pt x="0" y="4686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523805" y="-38100"/>
            <a:ext cx="323991" cy="7199795"/>
          </a:xfrm>
          <a:custGeom>
            <a:avLst/>
            <a:gdLst/>
            <a:ahLst/>
            <a:cxnLst/>
            <a:rect l="l" t="t" r="r" b="b"/>
            <a:pathLst>
              <a:path w="485986" h="10799692">
                <a:moveTo>
                  <a:pt x="0" y="0"/>
                </a:moveTo>
                <a:lnTo>
                  <a:pt x="485986" y="0"/>
                </a:lnTo>
                <a:lnTo>
                  <a:pt x="485986" y="10799692"/>
                </a:lnTo>
                <a:lnTo>
                  <a:pt x="0" y="107996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0" y="5013888"/>
            <a:ext cx="2035411" cy="1844113"/>
          </a:xfrm>
          <a:custGeom>
            <a:avLst/>
            <a:gdLst/>
            <a:ahLst/>
            <a:cxnLst/>
            <a:rect l="l" t="t" r="r" b="b"/>
            <a:pathLst>
              <a:path w="3053116" h="2766169">
                <a:moveTo>
                  <a:pt x="0" y="0"/>
                </a:moveTo>
                <a:lnTo>
                  <a:pt x="3053116" y="0"/>
                </a:lnTo>
                <a:lnTo>
                  <a:pt x="305311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0" y="3669768"/>
            <a:ext cx="4681878" cy="3188232"/>
          </a:xfrm>
          <a:custGeom>
            <a:avLst/>
            <a:gdLst/>
            <a:ahLst/>
            <a:cxnLst/>
            <a:rect l="l" t="t" r="r" b="b"/>
            <a:pathLst>
              <a:path w="7022817" h="4782348">
                <a:moveTo>
                  <a:pt x="0" y="0"/>
                </a:moveTo>
                <a:lnTo>
                  <a:pt x="7022817" y="0"/>
                </a:lnTo>
                <a:lnTo>
                  <a:pt x="7022817" y="4782348"/>
                </a:lnTo>
                <a:lnTo>
                  <a:pt x="0" y="47823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8" name="Freeform 8"/>
          <p:cNvSpPr/>
          <p:nvPr/>
        </p:nvSpPr>
        <p:spPr>
          <a:xfrm>
            <a:off x="3517801" y="1871652"/>
            <a:ext cx="5156397" cy="2032497"/>
          </a:xfrm>
          <a:custGeom>
            <a:avLst/>
            <a:gdLst/>
            <a:ahLst/>
            <a:cxnLst/>
            <a:rect l="l" t="t" r="r" b="b"/>
            <a:pathLst>
              <a:path w="7734596" h="3048745">
                <a:moveTo>
                  <a:pt x="0" y="0"/>
                </a:moveTo>
                <a:lnTo>
                  <a:pt x="7734596" y="0"/>
                </a:lnTo>
                <a:lnTo>
                  <a:pt x="7734596" y="3048745"/>
                </a:lnTo>
                <a:lnTo>
                  <a:pt x="0" y="30487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grpSp>
        <p:nvGrpSpPr>
          <p:cNvPr id="9" name="Group 9"/>
          <p:cNvGrpSpPr/>
          <p:nvPr/>
        </p:nvGrpSpPr>
        <p:grpSpPr>
          <a:xfrm>
            <a:off x="6096000" y="-341795"/>
            <a:ext cx="6230047" cy="7199795"/>
            <a:chOff x="0" y="0"/>
            <a:chExt cx="12460093" cy="14399589"/>
          </a:xfrm>
        </p:grpSpPr>
        <p:sp>
          <p:nvSpPr>
            <p:cNvPr id="10" name="Freeform 10"/>
            <p:cNvSpPr/>
            <p:nvPr/>
          </p:nvSpPr>
          <p:spPr>
            <a:xfrm>
              <a:off x="10496409" y="0"/>
              <a:ext cx="647982" cy="14399589"/>
            </a:xfrm>
            <a:custGeom>
              <a:avLst/>
              <a:gdLst/>
              <a:ahLst/>
              <a:cxnLst/>
              <a:rect l="l" t="t" r="r" b="b"/>
              <a:pathLst>
                <a:path w="647982" h="14399589">
                  <a:moveTo>
                    <a:pt x="0" y="0"/>
                  </a:moveTo>
                  <a:lnTo>
                    <a:pt x="647982" y="0"/>
                  </a:lnTo>
                  <a:lnTo>
                    <a:pt x="647982" y="14399589"/>
                  </a:lnTo>
                  <a:lnTo>
                    <a:pt x="0" y="14399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677464" y="3657"/>
              <a:ext cx="6067031" cy="4103064"/>
            </a:xfrm>
            <a:custGeom>
              <a:avLst/>
              <a:gdLst/>
              <a:ahLst/>
              <a:cxnLst/>
              <a:rect l="l" t="t" r="r" b="b"/>
              <a:pathLst>
                <a:path w="6067031" h="4103064">
                  <a:moveTo>
                    <a:pt x="0" y="0"/>
                  </a:moveTo>
                  <a:lnTo>
                    <a:pt x="6067031" y="0"/>
                  </a:lnTo>
                  <a:lnTo>
                    <a:pt x="6067031" y="4103064"/>
                  </a:lnTo>
                  <a:lnTo>
                    <a:pt x="0" y="4103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46160"/>
              <a:ext cx="7285190" cy="3618058"/>
            </a:xfrm>
            <a:custGeom>
              <a:avLst/>
              <a:gdLst/>
              <a:ahLst/>
              <a:cxnLst/>
              <a:rect l="l" t="t" r="r" b="b"/>
              <a:pathLst>
                <a:path w="7285190" h="3618058">
                  <a:moveTo>
                    <a:pt x="0" y="0"/>
                  </a:moveTo>
                  <a:lnTo>
                    <a:pt x="7285190" y="0"/>
                  </a:lnTo>
                  <a:lnTo>
                    <a:pt x="7285190" y="3618058"/>
                  </a:lnTo>
                  <a:lnTo>
                    <a:pt x="0" y="3618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30"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7028897" y="683589"/>
              <a:ext cx="5431196" cy="5107317"/>
            </a:xfrm>
            <a:custGeom>
              <a:avLst/>
              <a:gdLst/>
              <a:ahLst/>
              <a:cxnLst/>
              <a:rect l="l" t="t" r="r" b="b"/>
              <a:pathLst>
                <a:path w="5431196" h="5107317">
                  <a:moveTo>
                    <a:pt x="0" y="0"/>
                  </a:moveTo>
                  <a:lnTo>
                    <a:pt x="5431196" y="0"/>
                  </a:lnTo>
                  <a:lnTo>
                    <a:pt x="5431196" y="5107317"/>
                  </a:lnTo>
                  <a:lnTo>
                    <a:pt x="0" y="51073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sv-FI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599634" y="5763260"/>
            <a:ext cx="2589597" cy="406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60"/>
              </a:lnSpc>
              <a:spcBef>
                <a:spcPct val="0"/>
              </a:spcBef>
            </a:pPr>
            <a:r>
              <a:rPr lang="en-US" sz="2399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X.X.2025</a:t>
            </a:r>
          </a:p>
        </p:txBody>
      </p:sp>
      <p:sp>
        <p:nvSpPr>
          <p:cNvPr id="7" name="Freeform 7"/>
          <p:cNvSpPr/>
          <p:nvPr/>
        </p:nvSpPr>
        <p:spPr>
          <a:xfrm>
            <a:off x="8599634" y="4586925"/>
            <a:ext cx="3592366" cy="2352669"/>
          </a:xfrm>
          <a:custGeom>
            <a:avLst/>
            <a:gdLst/>
            <a:ahLst/>
            <a:cxnLst/>
            <a:rect l="l" t="t" r="r" b="b"/>
            <a:pathLst>
              <a:path w="5388549" h="3529004">
                <a:moveTo>
                  <a:pt x="0" y="0"/>
                </a:moveTo>
                <a:lnTo>
                  <a:pt x="5388549" y="0"/>
                </a:lnTo>
                <a:lnTo>
                  <a:pt x="5388549" y="3529004"/>
                </a:lnTo>
                <a:lnTo>
                  <a:pt x="0" y="3529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v-FI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F69350-81C6-F4A9-0996-E87DA7AF4BFE}"/>
              </a:ext>
            </a:extLst>
          </p:cNvPr>
          <p:cNvSpPr txBox="1"/>
          <p:nvPr/>
        </p:nvSpPr>
        <p:spPr>
          <a:xfrm>
            <a:off x="1979261" y="3758656"/>
            <a:ext cx="8498066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r>
              <a:rPr lang="en-US" sz="5400" dirty="0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 – 4 </a:t>
            </a:r>
            <a:r>
              <a:rPr lang="en-US" sz="54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hörn</a:t>
            </a:r>
            <a:endParaRPr lang="en-US" sz="54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algn="ctr">
              <a:spcBef>
                <a:spcPct val="0"/>
              </a:spcBef>
            </a:pPr>
            <a:r>
              <a:rPr lang="en-US" sz="4000" dirty="0" err="1">
                <a:solidFill>
                  <a:srgbClr val="EA5B0C"/>
                </a:solidFill>
                <a:latin typeface="Lora" pitchFamily="2" charset="0"/>
                <a:ea typeface="Montserrat Medium"/>
                <a:cs typeface="Montserrat Medium"/>
                <a:sym typeface="Montserrat Medium"/>
              </a:rPr>
              <a:t>Energidrycker</a:t>
            </a:r>
            <a:endParaRPr lang="en-US" sz="4000" dirty="0">
              <a:solidFill>
                <a:srgbClr val="EA5B0C"/>
              </a:solidFill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688769" y="1143000"/>
            <a:ext cx="85017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Varför tror du att folk dricker energidrycker?</a:t>
            </a:r>
          </a:p>
          <a:p>
            <a:endParaRPr lang="sv-SE" sz="3000" dirty="0"/>
          </a:p>
          <a:p>
            <a:r>
              <a:rPr lang="sv-SE" sz="3000" dirty="0"/>
              <a:t>1. Deras kompisar dricker energidrycker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De tycker det är coolt att dricka energidrycker</a:t>
            </a:r>
          </a:p>
          <a:p>
            <a:endParaRPr lang="sv-SE" sz="3000" dirty="0"/>
          </a:p>
          <a:p>
            <a:r>
              <a:rPr lang="sv-SE" sz="3000" dirty="0"/>
              <a:t>3. De vill bli piggare</a:t>
            </a:r>
          </a:p>
          <a:p>
            <a:endParaRPr lang="sv-SE" sz="3000" dirty="0"/>
          </a:p>
          <a:p>
            <a:r>
              <a:rPr lang="sv-SE" sz="3000" dirty="0"/>
              <a:t>4. Du har ett annat alternativ</a:t>
            </a: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2358573" y="843677"/>
            <a:ext cx="95721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Någon räcker fram energidryck åt dig men du vill inte ha, vad gör du?</a:t>
            </a:r>
          </a:p>
          <a:p>
            <a:endParaRPr lang="sv-SE" sz="3000" dirty="0"/>
          </a:p>
          <a:p>
            <a:r>
              <a:rPr lang="sv-SE" sz="3000" dirty="0"/>
              <a:t>1. Jag svarar att jag inte vill ha 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Jag tar emot energidrycken och bara låtsas dricka</a:t>
            </a:r>
          </a:p>
          <a:p>
            <a:endParaRPr lang="sv-SE" sz="3000" dirty="0"/>
          </a:p>
          <a:p>
            <a:r>
              <a:rPr lang="sv-SE" sz="3000" dirty="0"/>
              <a:t>3. Jag går därifrån</a:t>
            </a:r>
          </a:p>
          <a:p>
            <a:endParaRPr lang="sv-SE" sz="3000" dirty="0"/>
          </a:p>
          <a:p>
            <a:r>
              <a:rPr lang="sv-SE" sz="3000" dirty="0"/>
              <a:t>4. Jag har ett annat förslag</a:t>
            </a:r>
            <a:endParaRPr lang="sv-FI" sz="3000" dirty="0"/>
          </a:p>
        </p:txBody>
      </p:sp>
    </p:spTree>
    <p:extLst>
      <p:ext uri="{BB962C8B-B14F-4D97-AF65-F5344CB8AC3E}">
        <p14:creationId xmlns:p14="http://schemas.microsoft.com/office/powerpoint/2010/main" val="215999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57204" y="1074509"/>
            <a:ext cx="95537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000" b="1" dirty="0"/>
              <a:t>Tycker du att åldersrekommendationen 15 år för energidrycker borde bli en åldersgräns?</a:t>
            </a:r>
          </a:p>
          <a:p>
            <a:endParaRPr lang="sv-SE" sz="3000" b="1" dirty="0"/>
          </a:p>
          <a:p>
            <a:r>
              <a:rPr lang="sv-SE" sz="3000" dirty="0"/>
              <a:t>1. Nej, det är bra som det är nu med en rekommendation</a:t>
            </a:r>
          </a:p>
          <a:p>
            <a:pPr marL="514350" indent="-514350">
              <a:buAutoNum type="arabicPeriod"/>
            </a:pPr>
            <a:endParaRPr lang="sv-SE" sz="3000" dirty="0"/>
          </a:p>
          <a:p>
            <a:r>
              <a:rPr lang="sv-SE" sz="3000" dirty="0"/>
              <a:t>2. Ja, det borde vara lag och en åldersgräns på 15 år</a:t>
            </a:r>
          </a:p>
          <a:p>
            <a:endParaRPr lang="sv-SE" sz="3000" dirty="0"/>
          </a:p>
          <a:p>
            <a:r>
              <a:rPr lang="sv-SE" sz="3000" dirty="0"/>
              <a:t>3. Jag tycker det borde vara en åldersgräns på 18 år</a:t>
            </a:r>
          </a:p>
          <a:p>
            <a:endParaRPr lang="sv-SE" sz="3000" dirty="0"/>
          </a:p>
          <a:p>
            <a:r>
              <a:rPr lang="sv-SE" sz="3000" dirty="0"/>
              <a:t>4. Jag har ett annat förslag </a:t>
            </a:r>
          </a:p>
        </p:txBody>
      </p:sp>
    </p:spTree>
    <p:extLst>
      <p:ext uri="{BB962C8B-B14F-4D97-AF65-F5344CB8AC3E}">
        <p14:creationId xmlns:p14="http://schemas.microsoft.com/office/powerpoint/2010/main" val="180673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AFA69-C85D-2D6B-A8E7-5CE168575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5073719-5E18-969A-2BD9-2F9C61805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D6B2AD4-F113-7798-9399-0BB7D44F0978}"/>
              </a:ext>
            </a:extLst>
          </p:cNvPr>
          <p:cNvSpPr txBox="1"/>
          <p:nvPr/>
        </p:nvSpPr>
        <p:spPr>
          <a:xfrm>
            <a:off x="2181004" y="791481"/>
            <a:ext cx="95537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3200" b="1" dirty="0"/>
              <a:t>En förebild på nätet gör reklam för en energidryck. Vad tänker du?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tänker inte så mycket på det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Det är inte så smart att göra reklam för något som barn inte borde dricka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vill också prova drycken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har ett annat förslag</a:t>
            </a:r>
          </a:p>
        </p:txBody>
      </p:sp>
    </p:spTree>
    <p:extLst>
      <p:ext uri="{BB962C8B-B14F-4D97-AF65-F5344CB8AC3E}">
        <p14:creationId xmlns:p14="http://schemas.microsoft.com/office/powerpoint/2010/main" val="156069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8BFB6-5FB2-FBA9-A40B-19E639392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436394A-520D-7287-DAB4-4C262C82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BE17298-F79B-853F-4C56-8261709A89EE}"/>
              </a:ext>
            </a:extLst>
          </p:cNvPr>
          <p:cNvSpPr txBox="1"/>
          <p:nvPr/>
        </p:nvSpPr>
        <p:spPr>
          <a:xfrm>
            <a:off x="2181004" y="791481"/>
            <a:ext cx="95537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sv-SE" sz="3200" b="1" dirty="0"/>
              <a:t>En kompis säger att man blir superpigg av energidryck. Vad tänker du?</a:t>
            </a:r>
          </a:p>
          <a:p>
            <a:pPr>
              <a:buNone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Det låter spännande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tror inte det är så bra för barn</a:t>
            </a:r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vet inte, jag </a:t>
            </a:r>
            <a:r>
              <a:rPr lang="sv-SE" sz="3200"/>
              <a:t>vill gärna veta mera </a:t>
            </a:r>
            <a:endParaRPr lang="sv-SE" sz="3200" dirty="0"/>
          </a:p>
          <a:p>
            <a:pPr marL="514350" indent="-514350">
              <a:buFont typeface="+mj-lt"/>
              <a:buAutoNum type="arabicPeriod"/>
            </a:pPr>
            <a:endParaRPr lang="sv-SE" sz="3200" dirty="0"/>
          </a:p>
          <a:p>
            <a:pPr marL="514350" indent="-514350">
              <a:buFont typeface="+mj-lt"/>
              <a:buAutoNum type="arabicPeriod"/>
            </a:pPr>
            <a:r>
              <a:rPr lang="sv-SE" sz="3200" dirty="0"/>
              <a:t>Jag har ett annat förslag</a:t>
            </a:r>
          </a:p>
        </p:txBody>
      </p:sp>
    </p:spTree>
    <p:extLst>
      <p:ext uri="{BB962C8B-B14F-4D97-AF65-F5344CB8AC3E}">
        <p14:creationId xmlns:p14="http://schemas.microsoft.com/office/powerpoint/2010/main" val="4138951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AE67CFE-537C-4484-8778-99B803136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241</Words>
  <Application>Microsoft Office PowerPoint</Application>
  <PresentationFormat>Bredbild</PresentationFormat>
  <Paragraphs>49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Lora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6</cp:revision>
  <dcterms:created xsi:type="dcterms:W3CDTF">2024-08-28T12:19:01Z</dcterms:created>
  <dcterms:modified xsi:type="dcterms:W3CDTF">2025-06-18T08:05:17Z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