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256" r:id="rId5"/>
    <p:sldId id="284" r:id="rId6"/>
    <p:sldId id="264" r:id="rId7"/>
    <p:sldId id="283" r:id="rId8"/>
    <p:sldId id="271" r:id="rId9"/>
    <p:sldId id="272" r:id="rId10"/>
    <p:sldId id="269" r:id="rId11"/>
    <p:sldId id="270" r:id="rId12"/>
    <p:sldId id="285" r:id="rId13"/>
    <p:sldId id="286" r:id="rId14"/>
    <p:sldId id="282" r:id="rId15"/>
    <p:sldId id="265" r:id="rId16"/>
    <p:sldId id="287" r:id="rId17"/>
    <p:sldId id="288" r:id="rId18"/>
    <p:sldId id="275" r:id="rId19"/>
    <p:sldId id="279" r:id="rId20"/>
    <p:sldId id="280" r:id="rId21"/>
    <p:sldId id="281" r:id="rId22"/>
  </p:sldIdLst>
  <p:sldSz cx="12192000" cy="6858000"/>
  <p:notesSz cx="6858000" cy="9144000"/>
  <p:defaultTextStyle>
    <a:defPPr>
      <a:defRPr lang="sv-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5B0C"/>
    <a:srgbClr val="EAA03B"/>
    <a:srgbClr val="01A99C"/>
    <a:srgbClr val="76C6C9"/>
    <a:srgbClr val="F9FAFA"/>
    <a:srgbClr val="2929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8DF7EB-44FD-4CAA-A58E-7F396A62AE41}" v="10" dt="2025-06-26T06:42:13.933"/>
    <p1510:client id="{B377004A-C52D-4AFC-B8C4-86C64614ABC0}" v="27" dt="2025-06-25T14:06:52.0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556" autoAdjust="0"/>
    <p:restoredTop sz="92877" autoAdjust="0"/>
  </p:normalViewPr>
  <p:slideViewPr>
    <p:cSldViewPr snapToGrid="0">
      <p:cViewPr varScale="1">
        <p:scale>
          <a:sx n="59" d="100"/>
          <a:sy n="59" d="100"/>
        </p:scale>
        <p:origin x="596"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ette Engsbo" userId="4a52a199-e77e-4c55-a903-758d5e997cd7" providerId="ADAL" clId="{B377004A-C52D-4AFC-B8C4-86C64614ABC0}"/>
    <pc:docChg chg="undo custSel addSld modSld sldOrd">
      <pc:chgData name="Anette Engsbo" userId="4a52a199-e77e-4c55-a903-758d5e997cd7" providerId="ADAL" clId="{B377004A-C52D-4AFC-B8C4-86C64614ABC0}" dt="2025-06-25T14:09:15.220" v="1266" actId="1076"/>
      <pc:docMkLst>
        <pc:docMk/>
      </pc:docMkLst>
      <pc:sldChg chg="modSp mod">
        <pc:chgData name="Anette Engsbo" userId="4a52a199-e77e-4c55-a903-758d5e997cd7" providerId="ADAL" clId="{B377004A-C52D-4AFC-B8C4-86C64614ABC0}" dt="2025-06-25T10:38:22.226" v="289" actId="2711"/>
        <pc:sldMkLst>
          <pc:docMk/>
          <pc:sldMk cId="3346997472" sldId="264"/>
        </pc:sldMkLst>
        <pc:spChg chg="mod">
          <ac:chgData name="Anette Engsbo" userId="4a52a199-e77e-4c55-a903-758d5e997cd7" providerId="ADAL" clId="{B377004A-C52D-4AFC-B8C4-86C64614ABC0}" dt="2025-06-25T10:38:22.226" v="289" actId="2711"/>
          <ac:spMkLst>
            <pc:docMk/>
            <pc:sldMk cId="3346997472" sldId="264"/>
            <ac:spMk id="4" creationId="{237C2FF9-B599-360C-039D-5F0D318C81C2}"/>
          </ac:spMkLst>
        </pc:spChg>
      </pc:sldChg>
      <pc:sldChg chg="addSp modSp mod">
        <pc:chgData name="Anette Engsbo" userId="4a52a199-e77e-4c55-a903-758d5e997cd7" providerId="ADAL" clId="{B377004A-C52D-4AFC-B8C4-86C64614ABC0}" dt="2025-06-25T12:31:33.543" v="329" actId="1076"/>
        <pc:sldMkLst>
          <pc:docMk/>
          <pc:sldMk cId="694420810" sldId="265"/>
        </pc:sldMkLst>
        <pc:spChg chg="add mod">
          <ac:chgData name="Anette Engsbo" userId="4a52a199-e77e-4c55-a903-758d5e997cd7" providerId="ADAL" clId="{B377004A-C52D-4AFC-B8C4-86C64614ABC0}" dt="2025-06-25T12:31:01.526" v="326"/>
          <ac:spMkLst>
            <pc:docMk/>
            <pc:sldMk cId="694420810" sldId="265"/>
            <ac:spMk id="2" creationId="{6B0E6490-FF58-717A-0A44-02576B77AF45}"/>
          </ac:spMkLst>
        </pc:spChg>
        <pc:spChg chg="add mod">
          <ac:chgData name="Anette Engsbo" userId="4a52a199-e77e-4c55-a903-758d5e997cd7" providerId="ADAL" clId="{B377004A-C52D-4AFC-B8C4-86C64614ABC0}" dt="2025-06-25T12:31:33.543" v="329" actId="1076"/>
          <ac:spMkLst>
            <pc:docMk/>
            <pc:sldMk cId="694420810" sldId="265"/>
            <ac:spMk id="3" creationId="{1DA872CA-C401-F8CA-BC0D-6381DEADAE9C}"/>
          </ac:spMkLst>
        </pc:spChg>
        <pc:spChg chg="mod">
          <ac:chgData name="Anette Engsbo" userId="4a52a199-e77e-4c55-a903-758d5e997cd7" providerId="ADAL" clId="{B377004A-C52D-4AFC-B8C4-86C64614ABC0}" dt="2025-06-25T10:56:40.364" v="320" actId="1076"/>
          <ac:spMkLst>
            <pc:docMk/>
            <pc:sldMk cId="694420810" sldId="265"/>
            <ac:spMk id="4" creationId="{B9BD17F5-4CC3-3F99-77F8-1BF1A224878F}"/>
          </ac:spMkLst>
        </pc:spChg>
      </pc:sldChg>
      <pc:sldChg chg="modSp mod">
        <pc:chgData name="Anette Engsbo" userId="4a52a199-e77e-4c55-a903-758d5e997cd7" providerId="ADAL" clId="{B377004A-C52D-4AFC-B8C4-86C64614ABC0}" dt="2025-06-25T10:40:50.452" v="306" actId="2711"/>
        <pc:sldMkLst>
          <pc:docMk/>
          <pc:sldMk cId="2465325128" sldId="269"/>
        </pc:sldMkLst>
        <pc:spChg chg="mod">
          <ac:chgData name="Anette Engsbo" userId="4a52a199-e77e-4c55-a903-758d5e997cd7" providerId="ADAL" clId="{B377004A-C52D-4AFC-B8C4-86C64614ABC0}" dt="2025-06-25T10:40:50.452" v="306" actId="2711"/>
          <ac:spMkLst>
            <pc:docMk/>
            <pc:sldMk cId="2465325128" sldId="269"/>
            <ac:spMk id="4" creationId="{237C2FF9-B599-360C-039D-5F0D318C81C2}"/>
          </ac:spMkLst>
        </pc:spChg>
      </pc:sldChg>
      <pc:sldChg chg="addSp modSp mod ord modNotesTx">
        <pc:chgData name="Anette Engsbo" userId="4a52a199-e77e-4c55-a903-758d5e997cd7" providerId="ADAL" clId="{B377004A-C52D-4AFC-B8C4-86C64614ABC0}" dt="2025-06-25T14:09:15.220" v="1266" actId="1076"/>
        <pc:sldMkLst>
          <pc:docMk/>
          <pc:sldMk cId="1154438732" sldId="270"/>
        </pc:sldMkLst>
        <pc:spChg chg="add mod">
          <ac:chgData name="Anette Engsbo" userId="4a52a199-e77e-4c55-a903-758d5e997cd7" providerId="ADAL" clId="{B377004A-C52D-4AFC-B8C4-86C64614ABC0}" dt="2025-06-25T12:32:59.454" v="335"/>
          <ac:spMkLst>
            <pc:docMk/>
            <pc:sldMk cId="1154438732" sldId="270"/>
            <ac:spMk id="2" creationId="{38E379AC-D1A8-BEA8-477C-208188FE8546}"/>
          </ac:spMkLst>
        </pc:spChg>
        <pc:spChg chg="mod">
          <ac:chgData name="Anette Engsbo" userId="4a52a199-e77e-4c55-a903-758d5e997cd7" providerId="ADAL" clId="{B377004A-C52D-4AFC-B8C4-86C64614ABC0}" dt="2025-06-25T14:09:15.220" v="1266" actId="1076"/>
          <ac:spMkLst>
            <pc:docMk/>
            <pc:sldMk cId="1154438732" sldId="270"/>
            <ac:spMk id="3" creationId="{1A53FB75-285B-1524-06B7-49DE68E56C57}"/>
          </ac:spMkLst>
        </pc:spChg>
      </pc:sldChg>
      <pc:sldChg chg="modSp mod">
        <pc:chgData name="Anette Engsbo" userId="4a52a199-e77e-4c55-a903-758d5e997cd7" providerId="ADAL" clId="{B377004A-C52D-4AFC-B8C4-86C64614ABC0}" dt="2025-06-25T10:40:05.274" v="302" actId="2711"/>
        <pc:sldMkLst>
          <pc:docMk/>
          <pc:sldMk cId="2541961647" sldId="271"/>
        </pc:sldMkLst>
        <pc:spChg chg="mod">
          <ac:chgData name="Anette Engsbo" userId="4a52a199-e77e-4c55-a903-758d5e997cd7" providerId="ADAL" clId="{B377004A-C52D-4AFC-B8C4-86C64614ABC0}" dt="2025-06-25T10:40:05.274" v="302" actId="2711"/>
          <ac:spMkLst>
            <pc:docMk/>
            <pc:sldMk cId="2541961647" sldId="271"/>
            <ac:spMk id="4" creationId="{237C2FF9-B599-360C-039D-5F0D318C81C2}"/>
          </ac:spMkLst>
        </pc:spChg>
      </pc:sldChg>
      <pc:sldChg chg="addSp modSp mod">
        <pc:chgData name="Anette Engsbo" userId="4a52a199-e77e-4c55-a903-758d5e997cd7" providerId="ADAL" clId="{B377004A-C52D-4AFC-B8C4-86C64614ABC0}" dt="2025-06-25T12:48:41.236" v="631" actId="1076"/>
        <pc:sldMkLst>
          <pc:docMk/>
          <pc:sldMk cId="2688969941" sldId="272"/>
        </pc:sldMkLst>
        <pc:spChg chg="add mod">
          <ac:chgData name="Anette Engsbo" userId="4a52a199-e77e-4c55-a903-758d5e997cd7" providerId="ADAL" clId="{B377004A-C52D-4AFC-B8C4-86C64614ABC0}" dt="2025-06-25T12:32:13.535" v="332" actId="1076"/>
          <ac:spMkLst>
            <pc:docMk/>
            <pc:sldMk cId="2688969941" sldId="272"/>
            <ac:spMk id="2" creationId="{70CC2136-D36C-2354-01AC-CF9924B7ABEA}"/>
          </ac:spMkLst>
        </pc:spChg>
        <pc:spChg chg="mod">
          <ac:chgData name="Anette Engsbo" userId="4a52a199-e77e-4c55-a903-758d5e997cd7" providerId="ADAL" clId="{B377004A-C52D-4AFC-B8C4-86C64614ABC0}" dt="2025-06-25T12:48:41.236" v="631" actId="1076"/>
          <ac:spMkLst>
            <pc:docMk/>
            <pc:sldMk cId="2688969941" sldId="272"/>
            <ac:spMk id="4" creationId="{B9BD17F5-4CC3-3F99-77F8-1BF1A224878F}"/>
          </ac:spMkLst>
        </pc:spChg>
        <pc:picChg chg="mod">
          <ac:chgData name="Anette Engsbo" userId="4a52a199-e77e-4c55-a903-758d5e997cd7" providerId="ADAL" clId="{B377004A-C52D-4AFC-B8C4-86C64614ABC0}" dt="2025-06-25T12:47:44.331" v="531" actId="1076"/>
          <ac:picMkLst>
            <pc:docMk/>
            <pc:sldMk cId="2688969941" sldId="272"/>
            <ac:picMk id="3" creationId="{4899FCFB-10B1-A07C-D83B-A898C1982429}"/>
          </ac:picMkLst>
        </pc:picChg>
      </pc:sldChg>
      <pc:sldChg chg="modSp mod">
        <pc:chgData name="Anette Engsbo" userId="4a52a199-e77e-4c55-a903-758d5e997cd7" providerId="ADAL" clId="{B377004A-C52D-4AFC-B8C4-86C64614ABC0}" dt="2025-06-25T14:08:45.404" v="1263" actId="20577"/>
        <pc:sldMkLst>
          <pc:docMk/>
          <pc:sldMk cId="2106348103" sldId="275"/>
        </pc:sldMkLst>
        <pc:spChg chg="mod">
          <ac:chgData name="Anette Engsbo" userId="4a52a199-e77e-4c55-a903-758d5e997cd7" providerId="ADAL" clId="{B377004A-C52D-4AFC-B8C4-86C64614ABC0}" dt="2025-06-25T14:08:45.404" v="1263" actId="20577"/>
          <ac:spMkLst>
            <pc:docMk/>
            <pc:sldMk cId="2106348103" sldId="275"/>
            <ac:spMk id="4" creationId="{237C2FF9-B599-360C-039D-5F0D318C81C2}"/>
          </ac:spMkLst>
        </pc:spChg>
      </pc:sldChg>
      <pc:sldChg chg="addSp modSp mod">
        <pc:chgData name="Anette Engsbo" userId="4a52a199-e77e-4c55-a903-758d5e997cd7" providerId="ADAL" clId="{B377004A-C52D-4AFC-B8C4-86C64614ABC0}" dt="2025-06-25T12:33:27.599" v="337"/>
        <pc:sldMkLst>
          <pc:docMk/>
          <pc:sldMk cId="1581703874" sldId="279"/>
        </pc:sldMkLst>
        <pc:spChg chg="add mod">
          <ac:chgData name="Anette Engsbo" userId="4a52a199-e77e-4c55-a903-758d5e997cd7" providerId="ADAL" clId="{B377004A-C52D-4AFC-B8C4-86C64614ABC0}" dt="2025-06-25T12:33:27.599" v="337"/>
          <ac:spMkLst>
            <pc:docMk/>
            <pc:sldMk cId="1581703874" sldId="279"/>
            <ac:spMk id="2" creationId="{28452D66-EBFE-6870-CC2B-36FBEBF58B75}"/>
          </ac:spMkLst>
        </pc:spChg>
        <pc:spChg chg="mod">
          <ac:chgData name="Anette Engsbo" userId="4a52a199-e77e-4c55-a903-758d5e997cd7" providerId="ADAL" clId="{B377004A-C52D-4AFC-B8C4-86C64614ABC0}" dt="2025-06-25T10:41:55.756" v="315" actId="1076"/>
          <ac:spMkLst>
            <pc:docMk/>
            <pc:sldMk cId="1581703874" sldId="279"/>
            <ac:spMk id="3" creationId="{708A8C40-478D-62B8-AB0B-F05E7F9AC71F}"/>
          </ac:spMkLst>
        </pc:spChg>
      </pc:sldChg>
      <pc:sldChg chg="modSp mod">
        <pc:chgData name="Anette Engsbo" userId="4a52a199-e77e-4c55-a903-758d5e997cd7" providerId="ADAL" clId="{B377004A-C52D-4AFC-B8C4-86C64614ABC0}" dt="2025-06-25T14:08:55.136" v="1265" actId="20577"/>
        <pc:sldMkLst>
          <pc:docMk/>
          <pc:sldMk cId="4232074372" sldId="280"/>
        </pc:sldMkLst>
        <pc:spChg chg="mod">
          <ac:chgData name="Anette Engsbo" userId="4a52a199-e77e-4c55-a903-758d5e997cd7" providerId="ADAL" clId="{B377004A-C52D-4AFC-B8C4-86C64614ABC0}" dt="2025-06-25T10:42:32.477" v="319" actId="1076"/>
          <ac:spMkLst>
            <pc:docMk/>
            <pc:sldMk cId="4232074372" sldId="280"/>
            <ac:spMk id="2" creationId="{13BBA1CE-FFEE-B63F-D2D4-EA74008303F8}"/>
          </ac:spMkLst>
        </pc:spChg>
        <pc:spChg chg="mod">
          <ac:chgData name="Anette Engsbo" userId="4a52a199-e77e-4c55-a903-758d5e997cd7" providerId="ADAL" clId="{B377004A-C52D-4AFC-B8C4-86C64614ABC0}" dt="2025-06-25T14:08:55.136" v="1265" actId="20577"/>
          <ac:spMkLst>
            <pc:docMk/>
            <pc:sldMk cId="4232074372" sldId="280"/>
            <ac:spMk id="4" creationId="{9917FD9E-F87A-CE99-4692-CFAC573DEA15}"/>
          </ac:spMkLst>
        </pc:spChg>
      </pc:sldChg>
      <pc:sldChg chg="addSp modSp mod">
        <pc:chgData name="Anette Engsbo" userId="4a52a199-e77e-4c55-a903-758d5e997cd7" providerId="ADAL" clId="{B377004A-C52D-4AFC-B8C4-86C64614ABC0}" dt="2025-06-25T12:37:11.675" v="341" actId="113"/>
        <pc:sldMkLst>
          <pc:docMk/>
          <pc:sldMk cId="316045739" sldId="281"/>
        </pc:sldMkLst>
        <pc:spChg chg="add mod">
          <ac:chgData name="Anette Engsbo" userId="4a52a199-e77e-4c55-a903-758d5e997cd7" providerId="ADAL" clId="{B377004A-C52D-4AFC-B8C4-86C64614ABC0}" dt="2025-06-25T12:34:11.287" v="340" actId="1076"/>
          <ac:spMkLst>
            <pc:docMk/>
            <pc:sldMk cId="316045739" sldId="281"/>
            <ac:spMk id="2" creationId="{3E5648DE-1964-1A93-A20B-B0784EB6B5AE}"/>
          </ac:spMkLst>
        </pc:spChg>
        <pc:spChg chg="mod">
          <ac:chgData name="Anette Engsbo" userId="4a52a199-e77e-4c55-a903-758d5e997cd7" providerId="ADAL" clId="{B377004A-C52D-4AFC-B8C4-86C64614ABC0}" dt="2025-06-25T12:37:11.675" v="341" actId="113"/>
          <ac:spMkLst>
            <pc:docMk/>
            <pc:sldMk cId="316045739" sldId="281"/>
            <ac:spMk id="3" creationId="{8866736C-B68B-6C68-AE43-56054C828458}"/>
          </ac:spMkLst>
        </pc:spChg>
      </pc:sldChg>
      <pc:sldChg chg="modSp mod">
        <pc:chgData name="Anette Engsbo" userId="4a52a199-e77e-4c55-a903-758d5e997cd7" providerId="ADAL" clId="{B377004A-C52D-4AFC-B8C4-86C64614ABC0}" dt="2025-06-25T10:39:31.220" v="297" actId="1076"/>
        <pc:sldMkLst>
          <pc:docMk/>
          <pc:sldMk cId="2537673615" sldId="282"/>
        </pc:sldMkLst>
        <pc:spChg chg="mod">
          <ac:chgData name="Anette Engsbo" userId="4a52a199-e77e-4c55-a903-758d5e997cd7" providerId="ADAL" clId="{B377004A-C52D-4AFC-B8C4-86C64614ABC0}" dt="2025-06-25T10:39:31.220" v="297" actId="1076"/>
          <ac:spMkLst>
            <pc:docMk/>
            <pc:sldMk cId="2537673615" sldId="282"/>
            <ac:spMk id="2" creationId="{3A0F7F6F-E1AB-E856-AC6B-220FDA5A716B}"/>
          </ac:spMkLst>
        </pc:spChg>
        <pc:spChg chg="mod">
          <ac:chgData name="Anette Engsbo" userId="4a52a199-e77e-4c55-a903-758d5e997cd7" providerId="ADAL" clId="{B377004A-C52D-4AFC-B8C4-86C64614ABC0}" dt="2025-06-25T10:39:28.148" v="296" actId="1076"/>
          <ac:spMkLst>
            <pc:docMk/>
            <pc:sldMk cId="2537673615" sldId="282"/>
            <ac:spMk id="4" creationId="{7F5CB079-DA0A-85C8-FEBE-3799E9475781}"/>
          </ac:spMkLst>
        </pc:spChg>
      </pc:sldChg>
      <pc:sldChg chg="addSp modSp mod">
        <pc:chgData name="Anette Engsbo" userId="4a52a199-e77e-4c55-a903-758d5e997cd7" providerId="ADAL" clId="{B377004A-C52D-4AFC-B8C4-86C64614ABC0}" dt="2025-06-25T12:30:23.693" v="323" actId="1076"/>
        <pc:sldMkLst>
          <pc:docMk/>
          <pc:sldMk cId="2072077546" sldId="283"/>
        </pc:sldMkLst>
        <pc:spChg chg="add mod">
          <ac:chgData name="Anette Engsbo" userId="4a52a199-e77e-4c55-a903-758d5e997cd7" providerId="ADAL" clId="{B377004A-C52D-4AFC-B8C4-86C64614ABC0}" dt="2025-06-25T12:30:23.693" v="323" actId="1076"/>
          <ac:spMkLst>
            <pc:docMk/>
            <pc:sldMk cId="2072077546" sldId="283"/>
            <ac:spMk id="2" creationId="{54B9E9BC-B359-B97E-BB36-E25AB3C187C7}"/>
          </ac:spMkLst>
        </pc:spChg>
        <pc:spChg chg="mod">
          <ac:chgData name="Anette Engsbo" userId="4a52a199-e77e-4c55-a903-758d5e997cd7" providerId="ADAL" clId="{B377004A-C52D-4AFC-B8C4-86C64614ABC0}" dt="2025-06-25T10:39:00.949" v="293" actId="1076"/>
          <ac:spMkLst>
            <pc:docMk/>
            <pc:sldMk cId="2072077546" sldId="283"/>
            <ac:spMk id="4" creationId="{3E6B07E0-0B48-076E-2CCA-82330DFF6D71}"/>
          </ac:spMkLst>
        </pc:spChg>
        <pc:picChg chg="mod">
          <ac:chgData name="Anette Engsbo" userId="4a52a199-e77e-4c55-a903-758d5e997cd7" providerId="ADAL" clId="{B377004A-C52D-4AFC-B8C4-86C64614ABC0}" dt="2025-06-25T10:38:57.617" v="292" actId="1076"/>
          <ac:picMkLst>
            <pc:docMk/>
            <pc:sldMk cId="2072077546" sldId="283"/>
            <ac:picMk id="5" creationId="{AFA7C62F-6B2F-8085-326D-E994AFD71C2B}"/>
          </ac:picMkLst>
        </pc:picChg>
      </pc:sldChg>
      <pc:sldChg chg="modSp add mod">
        <pc:chgData name="Anette Engsbo" userId="4a52a199-e77e-4c55-a903-758d5e997cd7" providerId="ADAL" clId="{B377004A-C52D-4AFC-B8C4-86C64614ABC0}" dt="2025-06-25T14:07:55.899" v="1253" actId="20577"/>
        <pc:sldMkLst>
          <pc:docMk/>
          <pc:sldMk cId="918129050" sldId="285"/>
        </pc:sldMkLst>
        <pc:spChg chg="mod">
          <ac:chgData name="Anette Engsbo" userId="4a52a199-e77e-4c55-a903-758d5e997cd7" providerId="ADAL" clId="{B377004A-C52D-4AFC-B8C4-86C64614ABC0}" dt="2025-06-25T14:07:55.899" v="1253" actId="20577"/>
          <ac:spMkLst>
            <pc:docMk/>
            <pc:sldMk cId="918129050" sldId="285"/>
            <ac:spMk id="4" creationId="{9E5FEE04-99E9-68DD-97FC-D02F9EF8C726}"/>
          </ac:spMkLst>
        </pc:spChg>
        <pc:spChg chg="mod">
          <ac:chgData name="Anette Engsbo" userId="4a52a199-e77e-4c55-a903-758d5e997cd7" providerId="ADAL" clId="{B377004A-C52D-4AFC-B8C4-86C64614ABC0}" dt="2025-06-25T13:50:41.630" v="772" actId="1076"/>
          <ac:spMkLst>
            <pc:docMk/>
            <pc:sldMk cId="918129050" sldId="285"/>
            <ac:spMk id="5" creationId="{C7548F71-9340-B88F-8989-DBC5CC9BFE9E}"/>
          </ac:spMkLst>
        </pc:spChg>
      </pc:sldChg>
      <pc:sldChg chg="addSp delSp modSp add mod modNotesTx">
        <pc:chgData name="Anette Engsbo" userId="4a52a199-e77e-4c55-a903-758d5e997cd7" providerId="ADAL" clId="{B377004A-C52D-4AFC-B8C4-86C64614ABC0}" dt="2025-06-25T14:08:36.644" v="1261"/>
        <pc:sldMkLst>
          <pc:docMk/>
          <pc:sldMk cId="3427144892" sldId="286"/>
        </pc:sldMkLst>
        <pc:spChg chg="del mod">
          <ac:chgData name="Anette Engsbo" userId="4a52a199-e77e-4c55-a903-758d5e997cd7" providerId="ADAL" clId="{B377004A-C52D-4AFC-B8C4-86C64614ABC0}" dt="2025-06-25T14:02:49.391" v="1224" actId="478"/>
          <ac:spMkLst>
            <pc:docMk/>
            <pc:sldMk cId="3427144892" sldId="286"/>
            <ac:spMk id="2" creationId="{A56FF46D-CA3C-879A-E223-E19E6A386571}"/>
          </ac:spMkLst>
        </pc:spChg>
        <pc:spChg chg="mod">
          <ac:chgData name="Anette Engsbo" userId="4a52a199-e77e-4c55-a903-758d5e997cd7" providerId="ADAL" clId="{B377004A-C52D-4AFC-B8C4-86C64614ABC0}" dt="2025-06-25T14:08:11.162" v="1257" actId="20577"/>
          <ac:spMkLst>
            <pc:docMk/>
            <pc:sldMk cId="3427144892" sldId="286"/>
            <ac:spMk id="3" creationId="{49AF963F-3DE6-5A9E-8072-C6629E15E1F0}"/>
          </ac:spMkLst>
        </pc:spChg>
        <pc:spChg chg="add mod">
          <ac:chgData name="Anette Engsbo" userId="4a52a199-e77e-4c55-a903-758d5e997cd7" providerId="ADAL" clId="{B377004A-C52D-4AFC-B8C4-86C64614ABC0}" dt="2025-06-25T14:06:58.465" v="1235" actId="1076"/>
          <ac:spMkLst>
            <pc:docMk/>
            <pc:sldMk cId="3427144892" sldId="286"/>
            <ac:spMk id="5" creationId="{B8944423-3139-CCF6-DE6A-FED116B86592}"/>
          </ac:spMkLst>
        </pc:spChg>
        <pc:spChg chg="add mod">
          <ac:chgData name="Anette Engsbo" userId="4a52a199-e77e-4c55-a903-758d5e997cd7" providerId="ADAL" clId="{B377004A-C52D-4AFC-B8C4-86C64614ABC0}" dt="2025-06-25T14:08:31.854" v="1258" actId="1076"/>
          <ac:spMkLst>
            <pc:docMk/>
            <pc:sldMk cId="3427144892" sldId="286"/>
            <ac:spMk id="6" creationId="{748A0373-FA2E-B345-5942-524284C1E9FA}"/>
          </ac:spMkLst>
        </pc:spChg>
      </pc:sldChg>
    </pc:docChg>
  </pc:docChgLst>
  <pc:docChgLst>
    <pc:chgData name="Katarina Bärdén" userId="d063a02a-c409-4d55-be66-48dac737f76e" providerId="ADAL" clId="{808DF7EB-44FD-4CAA-A58E-7F396A62AE41}"/>
    <pc:docChg chg="addSld delSld modSld">
      <pc:chgData name="Katarina Bärdén" userId="d063a02a-c409-4d55-be66-48dac737f76e" providerId="ADAL" clId="{808DF7EB-44FD-4CAA-A58E-7F396A62AE41}" dt="2025-06-26T06:45:04.255" v="343" actId="255"/>
      <pc:docMkLst>
        <pc:docMk/>
      </pc:docMkLst>
      <pc:sldChg chg="modSp mod">
        <pc:chgData name="Katarina Bärdén" userId="d063a02a-c409-4d55-be66-48dac737f76e" providerId="ADAL" clId="{808DF7EB-44FD-4CAA-A58E-7F396A62AE41}" dt="2025-06-26T06:45:04.255" v="343" actId="255"/>
        <pc:sldMkLst>
          <pc:docMk/>
          <pc:sldMk cId="1901453648" sldId="256"/>
        </pc:sldMkLst>
        <pc:spChg chg="mod">
          <ac:chgData name="Katarina Bärdén" userId="d063a02a-c409-4d55-be66-48dac737f76e" providerId="ADAL" clId="{808DF7EB-44FD-4CAA-A58E-7F396A62AE41}" dt="2025-06-26T06:45:04.255" v="343" actId="255"/>
          <ac:spMkLst>
            <pc:docMk/>
            <pc:sldMk cId="1901453648" sldId="256"/>
            <ac:spMk id="6" creationId="{2AEDD4D5-9125-53A8-80FD-8C51A0CD1B2C}"/>
          </ac:spMkLst>
        </pc:spChg>
      </pc:sldChg>
      <pc:sldChg chg="modSp del mod modNotesTx">
        <pc:chgData name="Katarina Bärdén" userId="d063a02a-c409-4d55-be66-48dac737f76e" providerId="ADAL" clId="{808DF7EB-44FD-4CAA-A58E-7F396A62AE41}" dt="2025-06-26T06:41:14.627" v="308" actId="2696"/>
        <pc:sldMkLst>
          <pc:docMk/>
          <pc:sldMk cId="694420810" sldId="265"/>
        </pc:sldMkLst>
        <pc:spChg chg="mod">
          <ac:chgData name="Katarina Bärdén" userId="d063a02a-c409-4d55-be66-48dac737f76e" providerId="ADAL" clId="{808DF7EB-44FD-4CAA-A58E-7F396A62AE41}" dt="2025-06-26T06:26:54.369" v="216" actId="20577"/>
          <ac:spMkLst>
            <pc:docMk/>
            <pc:sldMk cId="694420810" sldId="265"/>
            <ac:spMk id="4" creationId="{B9BD17F5-4CC3-3F99-77F8-1BF1A224878F}"/>
          </ac:spMkLst>
        </pc:spChg>
      </pc:sldChg>
      <pc:sldChg chg="add">
        <pc:chgData name="Katarina Bärdén" userId="d063a02a-c409-4d55-be66-48dac737f76e" providerId="ADAL" clId="{808DF7EB-44FD-4CAA-A58E-7F396A62AE41}" dt="2025-06-26T06:41:34.509" v="309"/>
        <pc:sldMkLst>
          <pc:docMk/>
          <pc:sldMk cId="3898336097" sldId="265"/>
        </pc:sldMkLst>
      </pc:sldChg>
      <pc:sldChg chg="modSp mod">
        <pc:chgData name="Katarina Bärdén" userId="d063a02a-c409-4d55-be66-48dac737f76e" providerId="ADAL" clId="{808DF7EB-44FD-4CAA-A58E-7F396A62AE41}" dt="2025-06-26T06:42:36.444" v="315" actId="20577"/>
        <pc:sldMkLst>
          <pc:docMk/>
          <pc:sldMk cId="2465325128" sldId="269"/>
        </pc:sldMkLst>
        <pc:spChg chg="mod">
          <ac:chgData name="Katarina Bärdén" userId="d063a02a-c409-4d55-be66-48dac737f76e" providerId="ADAL" clId="{808DF7EB-44FD-4CAA-A58E-7F396A62AE41}" dt="2025-06-26T06:42:36.444" v="315" actId="20577"/>
          <ac:spMkLst>
            <pc:docMk/>
            <pc:sldMk cId="2465325128" sldId="269"/>
            <ac:spMk id="4" creationId="{237C2FF9-B599-360C-039D-5F0D318C81C2}"/>
          </ac:spMkLst>
        </pc:spChg>
      </pc:sldChg>
      <pc:sldChg chg="modSp mod">
        <pc:chgData name="Katarina Bärdén" userId="d063a02a-c409-4d55-be66-48dac737f76e" providerId="ADAL" clId="{808DF7EB-44FD-4CAA-A58E-7F396A62AE41}" dt="2025-06-26T06:05:34.582" v="0" actId="20577"/>
        <pc:sldMkLst>
          <pc:docMk/>
          <pc:sldMk cId="1154438732" sldId="270"/>
        </pc:sldMkLst>
        <pc:spChg chg="mod">
          <ac:chgData name="Katarina Bärdén" userId="d063a02a-c409-4d55-be66-48dac737f76e" providerId="ADAL" clId="{808DF7EB-44FD-4CAA-A58E-7F396A62AE41}" dt="2025-06-26T06:05:34.582" v="0" actId="20577"/>
          <ac:spMkLst>
            <pc:docMk/>
            <pc:sldMk cId="1154438732" sldId="270"/>
            <ac:spMk id="3" creationId="{1A53FB75-285B-1524-06B7-49DE68E56C57}"/>
          </ac:spMkLst>
        </pc:spChg>
      </pc:sldChg>
      <pc:sldChg chg="modSp mod">
        <pc:chgData name="Katarina Bärdén" userId="d063a02a-c409-4d55-be66-48dac737f76e" providerId="ADAL" clId="{808DF7EB-44FD-4CAA-A58E-7F396A62AE41}" dt="2025-06-26T06:42:26.399" v="313" actId="20577"/>
        <pc:sldMkLst>
          <pc:docMk/>
          <pc:sldMk cId="2541961647" sldId="271"/>
        </pc:sldMkLst>
        <pc:spChg chg="mod">
          <ac:chgData name="Katarina Bärdén" userId="d063a02a-c409-4d55-be66-48dac737f76e" providerId="ADAL" clId="{808DF7EB-44FD-4CAA-A58E-7F396A62AE41}" dt="2025-06-26T06:42:26.399" v="313" actId="20577"/>
          <ac:spMkLst>
            <pc:docMk/>
            <pc:sldMk cId="2541961647" sldId="271"/>
            <ac:spMk id="4" creationId="{237C2FF9-B599-360C-039D-5F0D318C81C2}"/>
          </ac:spMkLst>
        </pc:spChg>
      </pc:sldChg>
      <pc:sldChg chg="modSp mod">
        <pc:chgData name="Katarina Bärdén" userId="d063a02a-c409-4d55-be66-48dac737f76e" providerId="ADAL" clId="{808DF7EB-44FD-4CAA-A58E-7F396A62AE41}" dt="2025-06-26T06:43:12.415" v="325" actId="20577"/>
        <pc:sldMkLst>
          <pc:docMk/>
          <pc:sldMk cId="2106348103" sldId="275"/>
        </pc:sldMkLst>
        <pc:spChg chg="mod">
          <ac:chgData name="Katarina Bärdén" userId="d063a02a-c409-4d55-be66-48dac737f76e" providerId="ADAL" clId="{808DF7EB-44FD-4CAA-A58E-7F396A62AE41}" dt="2025-06-26T06:43:12.415" v="325" actId="20577"/>
          <ac:spMkLst>
            <pc:docMk/>
            <pc:sldMk cId="2106348103" sldId="275"/>
            <ac:spMk id="4" creationId="{237C2FF9-B599-360C-039D-5F0D318C81C2}"/>
          </ac:spMkLst>
        </pc:spChg>
      </pc:sldChg>
      <pc:sldChg chg="modSp mod">
        <pc:chgData name="Katarina Bärdén" userId="d063a02a-c409-4d55-be66-48dac737f76e" providerId="ADAL" clId="{808DF7EB-44FD-4CAA-A58E-7F396A62AE41}" dt="2025-06-26T06:13:07.363" v="83" actId="6549"/>
        <pc:sldMkLst>
          <pc:docMk/>
          <pc:sldMk cId="1581703874" sldId="279"/>
        </pc:sldMkLst>
        <pc:spChg chg="mod">
          <ac:chgData name="Katarina Bärdén" userId="d063a02a-c409-4d55-be66-48dac737f76e" providerId="ADAL" clId="{808DF7EB-44FD-4CAA-A58E-7F396A62AE41}" dt="2025-06-26T06:13:07.363" v="83" actId="6549"/>
          <ac:spMkLst>
            <pc:docMk/>
            <pc:sldMk cId="1581703874" sldId="279"/>
            <ac:spMk id="3" creationId="{708A8C40-478D-62B8-AB0B-F05E7F9AC71F}"/>
          </ac:spMkLst>
        </pc:spChg>
      </pc:sldChg>
      <pc:sldChg chg="modSp mod">
        <pc:chgData name="Katarina Bärdén" userId="d063a02a-c409-4d55-be66-48dac737f76e" providerId="ADAL" clId="{808DF7EB-44FD-4CAA-A58E-7F396A62AE41}" dt="2025-06-26T06:43:21.766" v="327" actId="20577"/>
        <pc:sldMkLst>
          <pc:docMk/>
          <pc:sldMk cId="4232074372" sldId="280"/>
        </pc:sldMkLst>
        <pc:spChg chg="mod">
          <ac:chgData name="Katarina Bärdén" userId="d063a02a-c409-4d55-be66-48dac737f76e" providerId="ADAL" clId="{808DF7EB-44FD-4CAA-A58E-7F396A62AE41}" dt="2025-06-26T06:43:21.766" v="327" actId="20577"/>
          <ac:spMkLst>
            <pc:docMk/>
            <pc:sldMk cId="4232074372" sldId="280"/>
            <ac:spMk id="4" creationId="{9917FD9E-F87A-CE99-4692-CFAC573DEA15}"/>
          </ac:spMkLst>
        </pc:spChg>
      </pc:sldChg>
      <pc:sldChg chg="modSp del mod">
        <pc:chgData name="Katarina Bärdén" userId="d063a02a-c409-4d55-be66-48dac737f76e" providerId="ADAL" clId="{808DF7EB-44FD-4CAA-A58E-7F396A62AE41}" dt="2025-06-26T06:41:14.627" v="308" actId="2696"/>
        <pc:sldMkLst>
          <pc:docMk/>
          <pc:sldMk cId="2537673615" sldId="282"/>
        </pc:sldMkLst>
        <pc:spChg chg="mod">
          <ac:chgData name="Katarina Bärdén" userId="d063a02a-c409-4d55-be66-48dac737f76e" providerId="ADAL" clId="{808DF7EB-44FD-4CAA-A58E-7F396A62AE41}" dt="2025-06-26T06:21:40.324" v="206" actId="20577"/>
          <ac:spMkLst>
            <pc:docMk/>
            <pc:sldMk cId="2537673615" sldId="282"/>
            <ac:spMk id="4" creationId="{7F5CB079-DA0A-85C8-FEBE-3799E9475781}"/>
          </ac:spMkLst>
        </pc:spChg>
      </pc:sldChg>
      <pc:sldChg chg="modSp add mod">
        <pc:chgData name="Katarina Bärdén" userId="d063a02a-c409-4d55-be66-48dac737f76e" providerId="ADAL" clId="{808DF7EB-44FD-4CAA-A58E-7F396A62AE41}" dt="2025-06-26T06:42:55.547" v="321" actId="20577"/>
        <pc:sldMkLst>
          <pc:docMk/>
          <pc:sldMk cId="3261152216" sldId="282"/>
        </pc:sldMkLst>
        <pc:spChg chg="mod">
          <ac:chgData name="Katarina Bärdén" userId="d063a02a-c409-4d55-be66-48dac737f76e" providerId="ADAL" clId="{808DF7EB-44FD-4CAA-A58E-7F396A62AE41}" dt="2025-06-26T06:42:55.547" v="321" actId="20577"/>
          <ac:spMkLst>
            <pc:docMk/>
            <pc:sldMk cId="3261152216" sldId="282"/>
            <ac:spMk id="4" creationId="{7F5CB079-DA0A-85C8-FEBE-3799E9475781}"/>
          </ac:spMkLst>
        </pc:spChg>
      </pc:sldChg>
      <pc:sldChg chg="modSp mod">
        <pc:chgData name="Katarina Bärdén" userId="d063a02a-c409-4d55-be66-48dac737f76e" providerId="ADAL" clId="{808DF7EB-44FD-4CAA-A58E-7F396A62AE41}" dt="2025-06-26T06:42:46.799" v="319" actId="20577"/>
        <pc:sldMkLst>
          <pc:docMk/>
          <pc:sldMk cId="918129050" sldId="285"/>
        </pc:sldMkLst>
        <pc:spChg chg="mod">
          <ac:chgData name="Katarina Bärdén" userId="d063a02a-c409-4d55-be66-48dac737f76e" providerId="ADAL" clId="{808DF7EB-44FD-4CAA-A58E-7F396A62AE41}" dt="2025-06-26T06:42:46.799" v="319" actId="20577"/>
          <ac:spMkLst>
            <pc:docMk/>
            <pc:sldMk cId="918129050" sldId="285"/>
            <ac:spMk id="4" creationId="{9E5FEE04-99E9-68DD-97FC-D02F9EF8C726}"/>
          </ac:spMkLst>
        </pc:spChg>
      </pc:sldChg>
      <pc:sldChg chg="modSp mod">
        <pc:chgData name="Katarina Bärdén" userId="d063a02a-c409-4d55-be66-48dac737f76e" providerId="ADAL" clId="{808DF7EB-44FD-4CAA-A58E-7F396A62AE41}" dt="2025-06-26T06:08:51.743" v="8" actId="6549"/>
        <pc:sldMkLst>
          <pc:docMk/>
          <pc:sldMk cId="3427144892" sldId="286"/>
        </pc:sldMkLst>
        <pc:spChg chg="mod">
          <ac:chgData name="Katarina Bärdén" userId="d063a02a-c409-4d55-be66-48dac737f76e" providerId="ADAL" clId="{808DF7EB-44FD-4CAA-A58E-7F396A62AE41}" dt="2025-06-26T06:08:51.743" v="8" actId="6549"/>
          <ac:spMkLst>
            <pc:docMk/>
            <pc:sldMk cId="3427144892" sldId="286"/>
            <ac:spMk id="3" creationId="{49AF963F-3DE6-5A9E-8072-C6629E15E1F0}"/>
          </ac:spMkLst>
        </pc:spChg>
      </pc:sldChg>
      <pc:sldChg chg="modSp add del mod">
        <pc:chgData name="Katarina Bärdén" userId="d063a02a-c409-4d55-be66-48dac737f76e" providerId="ADAL" clId="{808DF7EB-44FD-4CAA-A58E-7F396A62AE41}" dt="2025-06-26T06:41:51.086" v="310" actId="2696"/>
        <pc:sldMkLst>
          <pc:docMk/>
          <pc:sldMk cId="189339949" sldId="287"/>
        </pc:sldMkLst>
        <pc:spChg chg="mod">
          <ac:chgData name="Katarina Bärdén" userId="d063a02a-c409-4d55-be66-48dac737f76e" providerId="ADAL" clId="{808DF7EB-44FD-4CAA-A58E-7F396A62AE41}" dt="2025-06-26T06:40:14.832" v="307" actId="20577"/>
          <ac:spMkLst>
            <pc:docMk/>
            <pc:sldMk cId="189339949" sldId="287"/>
            <ac:spMk id="4" creationId="{E56D6386-9F67-A8A7-D727-7032E7D568F0}"/>
          </ac:spMkLst>
        </pc:spChg>
      </pc:sldChg>
      <pc:sldChg chg="modSp add mod">
        <pc:chgData name="Katarina Bärdén" userId="d063a02a-c409-4d55-be66-48dac737f76e" providerId="ADAL" clId="{808DF7EB-44FD-4CAA-A58E-7F396A62AE41}" dt="2025-06-26T06:43:04.645" v="323" actId="20577"/>
        <pc:sldMkLst>
          <pc:docMk/>
          <pc:sldMk cId="971531588" sldId="287"/>
        </pc:sldMkLst>
        <pc:spChg chg="mod">
          <ac:chgData name="Katarina Bärdén" userId="d063a02a-c409-4d55-be66-48dac737f76e" providerId="ADAL" clId="{808DF7EB-44FD-4CAA-A58E-7F396A62AE41}" dt="2025-06-26T06:43:04.645" v="323" actId="20577"/>
          <ac:spMkLst>
            <pc:docMk/>
            <pc:sldMk cId="971531588" sldId="287"/>
            <ac:spMk id="4" creationId="{E56D6386-9F67-A8A7-D727-7032E7D568F0}"/>
          </ac:spMkLst>
        </pc:spChg>
      </pc:sldChg>
      <pc:sldChg chg="modSp add del mod modNotesTx">
        <pc:chgData name="Katarina Bärdén" userId="d063a02a-c409-4d55-be66-48dac737f76e" providerId="ADAL" clId="{808DF7EB-44FD-4CAA-A58E-7F396A62AE41}" dt="2025-06-26T06:41:51.086" v="310" actId="2696"/>
        <pc:sldMkLst>
          <pc:docMk/>
          <pc:sldMk cId="2775429796" sldId="288"/>
        </pc:sldMkLst>
        <pc:spChg chg="mod">
          <ac:chgData name="Katarina Bärdén" userId="d063a02a-c409-4d55-be66-48dac737f76e" providerId="ADAL" clId="{808DF7EB-44FD-4CAA-A58E-7F396A62AE41}" dt="2025-06-26T06:38:51.532" v="286" actId="255"/>
          <ac:spMkLst>
            <pc:docMk/>
            <pc:sldMk cId="2775429796" sldId="288"/>
            <ac:spMk id="3" creationId="{E5A31310-A5B9-736B-EED1-F2105C4DDA82}"/>
          </ac:spMkLst>
        </pc:spChg>
      </pc:sldChg>
      <pc:sldChg chg="add">
        <pc:chgData name="Katarina Bärdén" userId="d063a02a-c409-4d55-be66-48dac737f76e" providerId="ADAL" clId="{808DF7EB-44FD-4CAA-A58E-7F396A62AE41}" dt="2025-06-26T06:42:13.933" v="311"/>
        <pc:sldMkLst>
          <pc:docMk/>
          <pc:sldMk cId="3605751686" sldId="28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FI"/>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CABF83-0965-41AD-A894-220F5E0CD63D}" type="datetimeFigureOut">
              <a:rPr lang="sv-FI" smtClean="0"/>
              <a:t>2025-06-26</a:t>
            </a:fld>
            <a:endParaRPr lang="sv-FI"/>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FI"/>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FI"/>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FI"/>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24ABE1-6E70-40A3-BE8C-C0B21CA8C0DF}" type="slidenum">
              <a:rPr lang="sv-FI" smtClean="0"/>
              <a:t>‹#›</a:t>
            </a:fld>
            <a:endParaRPr lang="sv-FI"/>
          </a:p>
        </p:txBody>
      </p:sp>
    </p:spTree>
    <p:extLst>
      <p:ext uri="{BB962C8B-B14F-4D97-AF65-F5344CB8AC3E}">
        <p14:creationId xmlns:p14="http://schemas.microsoft.com/office/powerpoint/2010/main" val="2900621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yle.fi/a/7-10062812"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Tx/>
              <a:buChar char="-"/>
            </a:pPr>
            <a:endParaRPr lang="sv-SE" dirty="0"/>
          </a:p>
        </p:txBody>
      </p:sp>
      <p:sp>
        <p:nvSpPr>
          <p:cNvPr id="4" name="Platshållare för bildnummer 3"/>
          <p:cNvSpPr>
            <a:spLocks noGrp="1"/>
          </p:cNvSpPr>
          <p:nvPr>
            <p:ph type="sldNum" sz="quarter" idx="5"/>
          </p:nvPr>
        </p:nvSpPr>
        <p:spPr/>
        <p:txBody>
          <a:bodyPr/>
          <a:lstStyle/>
          <a:p>
            <a:fld id="{8124ABE1-6E70-40A3-BE8C-C0B21CA8C0DF}" type="slidenum">
              <a:rPr lang="sv-FI" smtClean="0"/>
              <a:t>1</a:t>
            </a:fld>
            <a:endParaRPr lang="sv-FI"/>
          </a:p>
        </p:txBody>
      </p:sp>
    </p:spTree>
    <p:extLst>
      <p:ext uri="{BB962C8B-B14F-4D97-AF65-F5344CB8AC3E}">
        <p14:creationId xmlns:p14="http://schemas.microsoft.com/office/powerpoint/2010/main" val="12507833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b="1" dirty="0"/>
              <a:t>Läs mer här: </a:t>
            </a:r>
            <a:r>
              <a:rPr lang="sv-FI" b="0" dirty="0"/>
              <a:t>https://thl.fi/sv/statistik-och-data/statistik-efter-amne/alkohol-droger-och-beroende/alkohol/finlandarnas-dryckesvanor</a:t>
            </a:r>
          </a:p>
        </p:txBody>
      </p:sp>
      <p:sp>
        <p:nvSpPr>
          <p:cNvPr id="4" name="Platshållare för bildnummer 3"/>
          <p:cNvSpPr>
            <a:spLocks noGrp="1"/>
          </p:cNvSpPr>
          <p:nvPr>
            <p:ph type="sldNum" sz="quarter" idx="5"/>
          </p:nvPr>
        </p:nvSpPr>
        <p:spPr/>
        <p:txBody>
          <a:bodyPr/>
          <a:lstStyle/>
          <a:p>
            <a:fld id="{8124ABE1-6E70-40A3-BE8C-C0B21CA8C0DF}" type="slidenum">
              <a:rPr lang="sv-FI" smtClean="0"/>
              <a:t>16</a:t>
            </a:fld>
            <a:endParaRPr lang="sv-FI"/>
          </a:p>
        </p:txBody>
      </p:sp>
    </p:spTree>
    <p:extLst>
      <p:ext uri="{BB962C8B-B14F-4D97-AF65-F5344CB8AC3E}">
        <p14:creationId xmlns:p14="http://schemas.microsoft.com/office/powerpoint/2010/main" val="9036528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FI" dirty="0"/>
          </a:p>
        </p:txBody>
      </p:sp>
      <p:sp>
        <p:nvSpPr>
          <p:cNvPr id="4" name="Platshållare för bildnummer 3"/>
          <p:cNvSpPr>
            <a:spLocks noGrp="1"/>
          </p:cNvSpPr>
          <p:nvPr>
            <p:ph type="sldNum" sz="quarter" idx="5"/>
          </p:nvPr>
        </p:nvSpPr>
        <p:spPr/>
        <p:txBody>
          <a:bodyPr/>
          <a:lstStyle/>
          <a:p>
            <a:fld id="{8124ABE1-6E70-40A3-BE8C-C0B21CA8C0DF}" type="slidenum">
              <a:rPr lang="sv-FI" smtClean="0"/>
              <a:t>17</a:t>
            </a:fld>
            <a:endParaRPr lang="sv-FI"/>
          </a:p>
        </p:txBody>
      </p:sp>
    </p:spTree>
    <p:extLst>
      <p:ext uri="{BB962C8B-B14F-4D97-AF65-F5344CB8AC3E}">
        <p14:creationId xmlns:p14="http://schemas.microsoft.com/office/powerpoint/2010/main" val="4959278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b="1" dirty="0"/>
              <a:t>Läs mer här:  </a:t>
            </a:r>
            <a:r>
              <a:rPr lang="sv-FI" b="0" dirty="0"/>
              <a:t>https://thl.fi/sv/forskning-och-utveckling/undersokningar-och-projekt/enkaten-halsa-i-skolan/resultat-av-enkaten-halsa-i-skolan</a:t>
            </a:r>
          </a:p>
        </p:txBody>
      </p:sp>
      <p:sp>
        <p:nvSpPr>
          <p:cNvPr id="4" name="Platshållare för bildnummer 3"/>
          <p:cNvSpPr>
            <a:spLocks noGrp="1"/>
          </p:cNvSpPr>
          <p:nvPr>
            <p:ph type="sldNum" sz="quarter" idx="5"/>
          </p:nvPr>
        </p:nvSpPr>
        <p:spPr/>
        <p:txBody>
          <a:bodyPr/>
          <a:lstStyle/>
          <a:p>
            <a:fld id="{8124ABE1-6E70-40A3-BE8C-C0B21CA8C0DF}" type="slidenum">
              <a:rPr lang="sv-FI" smtClean="0"/>
              <a:t>18</a:t>
            </a:fld>
            <a:endParaRPr lang="sv-FI"/>
          </a:p>
        </p:txBody>
      </p:sp>
    </p:spTree>
    <p:extLst>
      <p:ext uri="{BB962C8B-B14F-4D97-AF65-F5344CB8AC3E}">
        <p14:creationId xmlns:p14="http://schemas.microsoft.com/office/powerpoint/2010/main" val="1955921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b="1" dirty="0"/>
              <a:t>Läs mer här: </a:t>
            </a:r>
            <a:r>
              <a:rPr lang="sv-FI" b="0" dirty="0"/>
              <a:t>https://finlex.fi/sv/lagstiftning/2017/1102</a:t>
            </a:r>
          </a:p>
        </p:txBody>
      </p:sp>
      <p:sp>
        <p:nvSpPr>
          <p:cNvPr id="4" name="Platshållare för bildnummer 3"/>
          <p:cNvSpPr>
            <a:spLocks noGrp="1"/>
          </p:cNvSpPr>
          <p:nvPr>
            <p:ph type="sldNum" sz="quarter" idx="5"/>
          </p:nvPr>
        </p:nvSpPr>
        <p:spPr/>
        <p:txBody>
          <a:bodyPr/>
          <a:lstStyle/>
          <a:p>
            <a:fld id="{8124ABE1-6E70-40A3-BE8C-C0B21CA8C0DF}" type="slidenum">
              <a:rPr lang="sv-FI" smtClean="0"/>
              <a:t>4</a:t>
            </a:fld>
            <a:endParaRPr lang="sv-FI"/>
          </a:p>
        </p:txBody>
      </p:sp>
    </p:spTree>
    <p:extLst>
      <p:ext uri="{BB962C8B-B14F-4D97-AF65-F5344CB8AC3E}">
        <p14:creationId xmlns:p14="http://schemas.microsoft.com/office/powerpoint/2010/main" val="2875102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b="1" dirty="0"/>
              <a:t>Läs mer här: </a:t>
            </a:r>
            <a:r>
              <a:rPr lang="sv-FI" b="0" dirty="0"/>
              <a:t>https://www.iq.se/fakta-om-alkohol/</a:t>
            </a:r>
          </a:p>
        </p:txBody>
      </p:sp>
      <p:sp>
        <p:nvSpPr>
          <p:cNvPr id="4" name="Platshållare för bildnummer 3"/>
          <p:cNvSpPr>
            <a:spLocks noGrp="1"/>
          </p:cNvSpPr>
          <p:nvPr>
            <p:ph type="sldNum" sz="quarter" idx="5"/>
          </p:nvPr>
        </p:nvSpPr>
        <p:spPr/>
        <p:txBody>
          <a:bodyPr/>
          <a:lstStyle/>
          <a:p>
            <a:fld id="{8124ABE1-6E70-40A3-BE8C-C0B21CA8C0DF}" type="slidenum">
              <a:rPr lang="sv-FI" smtClean="0"/>
              <a:t>6</a:t>
            </a:fld>
            <a:endParaRPr lang="sv-FI"/>
          </a:p>
        </p:txBody>
      </p:sp>
    </p:spTree>
    <p:extLst>
      <p:ext uri="{BB962C8B-B14F-4D97-AF65-F5344CB8AC3E}">
        <p14:creationId xmlns:p14="http://schemas.microsoft.com/office/powerpoint/2010/main" val="1343765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b="1" dirty="0"/>
              <a:t>Läs mer här: </a:t>
            </a:r>
            <a:r>
              <a:rPr lang="sv-FI" b="0" dirty="0"/>
              <a:t>https://beroendekliniken.se/alkoholism/</a:t>
            </a:r>
          </a:p>
        </p:txBody>
      </p:sp>
      <p:sp>
        <p:nvSpPr>
          <p:cNvPr id="4" name="Platshållare för bildnummer 3"/>
          <p:cNvSpPr>
            <a:spLocks noGrp="1"/>
          </p:cNvSpPr>
          <p:nvPr>
            <p:ph type="sldNum" sz="quarter" idx="5"/>
          </p:nvPr>
        </p:nvSpPr>
        <p:spPr/>
        <p:txBody>
          <a:bodyPr/>
          <a:lstStyle/>
          <a:p>
            <a:fld id="{8124ABE1-6E70-40A3-BE8C-C0B21CA8C0DF}" type="slidenum">
              <a:rPr lang="sv-FI" smtClean="0"/>
              <a:t>8</a:t>
            </a:fld>
            <a:endParaRPr lang="sv-FI"/>
          </a:p>
        </p:txBody>
      </p:sp>
    </p:spTree>
    <p:extLst>
      <p:ext uri="{BB962C8B-B14F-4D97-AF65-F5344CB8AC3E}">
        <p14:creationId xmlns:p14="http://schemas.microsoft.com/office/powerpoint/2010/main" val="4355689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28E582-4C02-B5FE-5B86-D631946BE457}"/>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DC145668-B31F-D104-570C-6EC79C0CBADA}"/>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D05D1A54-99D7-6715-A2E7-2946819B2CFF}"/>
              </a:ext>
            </a:extLst>
          </p:cNvPr>
          <p:cNvSpPr>
            <a:spLocks noGrp="1"/>
          </p:cNvSpPr>
          <p:nvPr>
            <p:ph type="body" idx="1"/>
          </p:nvPr>
        </p:nvSpPr>
        <p:spPr/>
        <p:txBody>
          <a:bodyPr/>
          <a:lstStyle/>
          <a:p>
            <a:r>
              <a:rPr lang="sv-FI" b="1" dirty="0"/>
              <a:t>Läs mer här:</a:t>
            </a:r>
          </a:p>
          <a:p>
            <a:endParaRPr lang="sv-FI" b="1" dirty="0"/>
          </a:p>
          <a:p>
            <a:r>
              <a:rPr lang="sv-FI" b="0" dirty="0"/>
              <a:t>https://yle.fi/a/7-10028308</a:t>
            </a:r>
          </a:p>
          <a:p>
            <a:endParaRPr lang="sv-FI" b="0" dirty="0"/>
          </a:p>
          <a:p>
            <a:r>
              <a:rPr lang="sv-FI" b="0" dirty="0"/>
              <a:t>https://ninniusm.fi/</a:t>
            </a:r>
          </a:p>
        </p:txBody>
      </p:sp>
      <p:sp>
        <p:nvSpPr>
          <p:cNvPr id="4" name="Platshållare för bildnummer 3">
            <a:extLst>
              <a:ext uri="{FF2B5EF4-FFF2-40B4-BE49-F238E27FC236}">
                <a16:creationId xmlns:a16="http://schemas.microsoft.com/office/drawing/2014/main" id="{621361A1-E5F4-3582-E48E-5DA8DBF21237}"/>
              </a:ext>
            </a:extLst>
          </p:cNvPr>
          <p:cNvSpPr>
            <a:spLocks noGrp="1"/>
          </p:cNvSpPr>
          <p:nvPr>
            <p:ph type="sldNum" sz="quarter" idx="5"/>
          </p:nvPr>
        </p:nvSpPr>
        <p:spPr/>
        <p:txBody>
          <a:bodyPr/>
          <a:lstStyle/>
          <a:p>
            <a:fld id="{8124ABE1-6E70-40A3-BE8C-C0B21CA8C0DF}" type="slidenum">
              <a:rPr lang="sv-FI" smtClean="0"/>
              <a:t>10</a:t>
            </a:fld>
            <a:endParaRPr lang="sv-FI"/>
          </a:p>
        </p:txBody>
      </p:sp>
    </p:spTree>
    <p:extLst>
      <p:ext uri="{BB962C8B-B14F-4D97-AF65-F5344CB8AC3E}">
        <p14:creationId xmlns:p14="http://schemas.microsoft.com/office/powerpoint/2010/main" val="2555064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FI"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24ABE1-6E70-40A3-BE8C-C0B21CA8C0DF}" type="slidenum">
              <a:rPr kumimoji="0" lang="sv-FI"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sv-FI"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401832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lang="sv-FI" b="1" dirty="0"/>
              <a:t>Läs mer här: </a:t>
            </a:r>
            <a:r>
              <a:rPr lang="sv-FI" b="0" dirty="0"/>
              <a:t>https://www.iogtntororelsen.se/vi-skapar-framtiden/mal-6</a:t>
            </a:r>
            <a:r>
              <a:rPr lang="sv-FI" b="1" dirty="0"/>
              <a:t>/</a:t>
            </a:r>
            <a:endParaRPr lang="sv-FI" b="0"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24ABE1-6E70-40A3-BE8C-C0B21CA8C0DF}" type="slidenum">
              <a:rPr kumimoji="0" lang="sv-FI"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sv-FI"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32346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5F38A-C680-48A8-3E33-43AD2AD24E9B}"/>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1243A848-442F-DF76-AB60-502DA96859E0}"/>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D3A4254B-DD3E-D1A5-8ED5-5DA6B83C7B41}"/>
              </a:ext>
            </a:extLst>
          </p:cNvPr>
          <p:cNvSpPr>
            <a:spLocks noGrp="1"/>
          </p:cNvSpPr>
          <p:nvPr>
            <p:ph type="body" idx="1"/>
          </p:nvPr>
        </p:nvSpPr>
        <p:spPr/>
        <p:txBody>
          <a:bodyPr/>
          <a:lstStyle/>
          <a:p>
            <a:endParaRPr lang="sv-FI" dirty="0"/>
          </a:p>
        </p:txBody>
      </p:sp>
      <p:sp>
        <p:nvSpPr>
          <p:cNvPr id="4" name="Platshållare för bildnummer 3">
            <a:extLst>
              <a:ext uri="{FF2B5EF4-FFF2-40B4-BE49-F238E27FC236}">
                <a16:creationId xmlns:a16="http://schemas.microsoft.com/office/drawing/2014/main" id="{DCFE9107-C856-824E-C27D-A0ED9A3E29A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24ABE1-6E70-40A3-BE8C-C0B21CA8C0DF}" type="slidenum">
              <a:rPr kumimoji="0" lang="sv-FI"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sv-FI"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210637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6D8442-4FED-99C2-B01D-EB902C051E92}"/>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ED302139-DB22-A2AC-1AB9-4EB1DDDF71E2}"/>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F338E455-FE40-AD06-3BB4-22F95848C304}"/>
              </a:ext>
            </a:extLst>
          </p:cNvPr>
          <p:cNvSpPr>
            <a:spLocks noGrp="1"/>
          </p:cNvSpPr>
          <p:nvPr>
            <p:ph type="body" idx="1"/>
          </p:nvPr>
        </p:nvSpPr>
        <p:spPr/>
        <p:txBody>
          <a:bodyPr/>
          <a:lstStyle/>
          <a:p>
            <a:r>
              <a:rPr lang="sv-FI" b="1" dirty="0"/>
              <a:t>Läs mer här: </a:t>
            </a:r>
            <a:r>
              <a:rPr lang="sv-FI" sz="1200" u="sng" kern="1200" dirty="0">
                <a:solidFill>
                  <a:schemeClr val="tx1"/>
                </a:solidFill>
                <a:effectLst/>
                <a:latin typeface="+mn-lt"/>
                <a:ea typeface="+mn-ea"/>
                <a:cs typeface="+mn-cs"/>
                <a:hlinkClick r:id="rId3"/>
              </a:rPr>
              <a:t>https://yle.fi/a/7-10062812</a:t>
            </a:r>
            <a:endParaRPr lang="sv-FI" b="0" dirty="0"/>
          </a:p>
        </p:txBody>
      </p:sp>
      <p:sp>
        <p:nvSpPr>
          <p:cNvPr id="4" name="Platshållare för bildnummer 3">
            <a:extLst>
              <a:ext uri="{FF2B5EF4-FFF2-40B4-BE49-F238E27FC236}">
                <a16:creationId xmlns:a16="http://schemas.microsoft.com/office/drawing/2014/main" id="{E7FBF50E-393C-A2C7-E02E-11A502AA4F5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24ABE1-6E70-40A3-BE8C-C0B21CA8C0DF}" type="slidenum">
              <a:rPr kumimoji="0" lang="sv-FI"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sv-FI"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144067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62311A6-53D3-F709-42E1-127AD91004B6}"/>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endParaRPr lang="sv-FI"/>
          </a:p>
        </p:txBody>
      </p:sp>
      <p:sp>
        <p:nvSpPr>
          <p:cNvPr id="3" name="Underrubrik 2">
            <a:extLst>
              <a:ext uri="{FF2B5EF4-FFF2-40B4-BE49-F238E27FC236}">
                <a16:creationId xmlns:a16="http://schemas.microsoft.com/office/drawing/2014/main" id="{CE925E33-2FD5-9869-8E18-B9EBB403F3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FI"/>
          </a:p>
        </p:txBody>
      </p:sp>
      <p:sp>
        <p:nvSpPr>
          <p:cNvPr id="4" name="Platshållare för datum 3">
            <a:extLst>
              <a:ext uri="{FF2B5EF4-FFF2-40B4-BE49-F238E27FC236}">
                <a16:creationId xmlns:a16="http://schemas.microsoft.com/office/drawing/2014/main" id="{43072D9A-EE0B-7F36-A508-8510AB5289BA}"/>
              </a:ext>
            </a:extLst>
          </p:cNvPr>
          <p:cNvSpPr>
            <a:spLocks noGrp="1"/>
          </p:cNvSpPr>
          <p:nvPr>
            <p:ph type="dt" sz="half" idx="10"/>
          </p:nvPr>
        </p:nvSpPr>
        <p:spPr/>
        <p:txBody>
          <a:bodyPr/>
          <a:lstStyle/>
          <a:p>
            <a:fld id="{9A77A73D-B841-48CA-9EE6-CCD52E159224}" type="datetimeFigureOut">
              <a:rPr lang="sv-FI" smtClean="0"/>
              <a:t>2025-06-26</a:t>
            </a:fld>
            <a:endParaRPr lang="sv-FI"/>
          </a:p>
        </p:txBody>
      </p:sp>
      <p:sp>
        <p:nvSpPr>
          <p:cNvPr id="5" name="Platshållare för sidfot 4">
            <a:extLst>
              <a:ext uri="{FF2B5EF4-FFF2-40B4-BE49-F238E27FC236}">
                <a16:creationId xmlns:a16="http://schemas.microsoft.com/office/drawing/2014/main" id="{E9A62B86-DF11-2DFE-9B30-6628C418351C}"/>
              </a:ext>
            </a:extLst>
          </p:cNvPr>
          <p:cNvSpPr>
            <a:spLocks noGrp="1"/>
          </p:cNvSpPr>
          <p:nvPr>
            <p:ph type="ftr" sz="quarter" idx="11"/>
          </p:nvPr>
        </p:nvSpPr>
        <p:spPr/>
        <p:txBody>
          <a:bodyPr/>
          <a:lstStyle/>
          <a:p>
            <a:endParaRPr lang="sv-FI"/>
          </a:p>
        </p:txBody>
      </p:sp>
      <p:sp>
        <p:nvSpPr>
          <p:cNvPr id="6" name="Platshållare för bildnummer 5">
            <a:extLst>
              <a:ext uri="{FF2B5EF4-FFF2-40B4-BE49-F238E27FC236}">
                <a16:creationId xmlns:a16="http://schemas.microsoft.com/office/drawing/2014/main" id="{4AC670BC-ED33-EBB7-1A16-908AB737A327}"/>
              </a:ext>
            </a:extLst>
          </p:cNvPr>
          <p:cNvSpPr>
            <a:spLocks noGrp="1"/>
          </p:cNvSpPr>
          <p:nvPr>
            <p:ph type="sldNum" sz="quarter" idx="12"/>
          </p:nvPr>
        </p:nvSpPr>
        <p:spPr/>
        <p:txBody>
          <a:bodyPr/>
          <a:lstStyle/>
          <a:p>
            <a:fld id="{3548C15C-65BC-4AA5-B366-1DFFDB007D6F}" type="slidenum">
              <a:rPr lang="sv-FI" smtClean="0"/>
              <a:t>‹#›</a:t>
            </a:fld>
            <a:endParaRPr lang="sv-FI"/>
          </a:p>
        </p:txBody>
      </p:sp>
    </p:spTree>
    <p:extLst>
      <p:ext uri="{BB962C8B-B14F-4D97-AF65-F5344CB8AC3E}">
        <p14:creationId xmlns:p14="http://schemas.microsoft.com/office/powerpoint/2010/main" val="2570305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4EF0DC-8742-4DFA-BDE4-65A286CFDCF6}"/>
              </a:ext>
            </a:extLst>
          </p:cNvPr>
          <p:cNvSpPr>
            <a:spLocks noGrp="1"/>
          </p:cNvSpPr>
          <p:nvPr>
            <p:ph type="title"/>
          </p:nvPr>
        </p:nvSpPr>
        <p:spPr/>
        <p:txBody>
          <a:bodyPr/>
          <a:lstStyle/>
          <a:p>
            <a:r>
              <a:rPr lang="sv-SE"/>
              <a:t>Klicka här för att ändra mall för rubrikformat</a:t>
            </a:r>
            <a:endParaRPr lang="sv-FI"/>
          </a:p>
        </p:txBody>
      </p:sp>
      <p:sp>
        <p:nvSpPr>
          <p:cNvPr id="3" name="Platshållare för lodrät text 2">
            <a:extLst>
              <a:ext uri="{FF2B5EF4-FFF2-40B4-BE49-F238E27FC236}">
                <a16:creationId xmlns:a16="http://schemas.microsoft.com/office/drawing/2014/main" id="{54172E12-3107-30B6-EA50-046472D1F142}"/>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FI"/>
          </a:p>
        </p:txBody>
      </p:sp>
      <p:sp>
        <p:nvSpPr>
          <p:cNvPr id="4" name="Platshållare för datum 3">
            <a:extLst>
              <a:ext uri="{FF2B5EF4-FFF2-40B4-BE49-F238E27FC236}">
                <a16:creationId xmlns:a16="http://schemas.microsoft.com/office/drawing/2014/main" id="{2B98F5B0-3EAF-BC47-D000-E326861F91FB}"/>
              </a:ext>
            </a:extLst>
          </p:cNvPr>
          <p:cNvSpPr>
            <a:spLocks noGrp="1"/>
          </p:cNvSpPr>
          <p:nvPr>
            <p:ph type="dt" sz="half" idx="10"/>
          </p:nvPr>
        </p:nvSpPr>
        <p:spPr/>
        <p:txBody>
          <a:bodyPr/>
          <a:lstStyle/>
          <a:p>
            <a:fld id="{9A77A73D-B841-48CA-9EE6-CCD52E159224}" type="datetimeFigureOut">
              <a:rPr lang="sv-FI" smtClean="0"/>
              <a:t>2025-06-26</a:t>
            </a:fld>
            <a:endParaRPr lang="sv-FI"/>
          </a:p>
        </p:txBody>
      </p:sp>
      <p:sp>
        <p:nvSpPr>
          <p:cNvPr id="5" name="Platshållare för sidfot 4">
            <a:extLst>
              <a:ext uri="{FF2B5EF4-FFF2-40B4-BE49-F238E27FC236}">
                <a16:creationId xmlns:a16="http://schemas.microsoft.com/office/drawing/2014/main" id="{C52B2784-48D7-7AE0-FC52-8E22BE3B3839}"/>
              </a:ext>
            </a:extLst>
          </p:cNvPr>
          <p:cNvSpPr>
            <a:spLocks noGrp="1"/>
          </p:cNvSpPr>
          <p:nvPr>
            <p:ph type="ftr" sz="quarter" idx="11"/>
          </p:nvPr>
        </p:nvSpPr>
        <p:spPr/>
        <p:txBody>
          <a:bodyPr/>
          <a:lstStyle/>
          <a:p>
            <a:endParaRPr lang="sv-FI"/>
          </a:p>
        </p:txBody>
      </p:sp>
      <p:sp>
        <p:nvSpPr>
          <p:cNvPr id="6" name="Platshållare för bildnummer 5">
            <a:extLst>
              <a:ext uri="{FF2B5EF4-FFF2-40B4-BE49-F238E27FC236}">
                <a16:creationId xmlns:a16="http://schemas.microsoft.com/office/drawing/2014/main" id="{A208775B-723A-F1A0-5F98-A137C31E7C25}"/>
              </a:ext>
            </a:extLst>
          </p:cNvPr>
          <p:cNvSpPr>
            <a:spLocks noGrp="1"/>
          </p:cNvSpPr>
          <p:nvPr>
            <p:ph type="sldNum" sz="quarter" idx="12"/>
          </p:nvPr>
        </p:nvSpPr>
        <p:spPr/>
        <p:txBody>
          <a:bodyPr/>
          <a:lstStyle/>
          <a:p>
            <a:fld id="{3548C15C-65BC-4AA5-B366-1DFFDB007D6F}" type="slidenum">
              <a:rPr lang="sv-FI" smtClean="0"/>
              <a:t>‹#›</a:t>
            </a:fld>
            <a:endParaRPr lang="sv-FI"/>
          </a:p>
        </p:txBody>
      </p:sp>
    </p:spTree>
    <p:extLst>
      <p:ext uri="{BB962C8B-B14F-4D97-AF65-F5344CB8AC3E}">
        <p14:creationId xmlns:p14="http://schemas.microsoft.com/office/powerpoint/2010/main" val="1331090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8DFE545F-46A3-0BA3-3FB9-E44B2AEB6F2E}"/>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endParaRPr lang="sv-FI"/>
          </a:p>
        </p:txBody>
      </p:sp>
      <p:sp>
        <p:nvSpPr>
          <p:cNvPr id="3" name="Platshållare för lodrät text 2">
            <a:extLst>
              <a:ext uri="{FF2B5EF4-FFF2-40B4-BE49-F238E27FC236}">
                <a16:creationId xmlns:a16="http://schemas.microsoft.com/office/drawing/2014/main" id="{047E7877-8315-512E-D660-8445DB01BFB7}"/>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FI"/>
          </a:p>
        </p:txBody>
      </p:sp>
      <p:sp>
        <p:nvSpPr>
          <p:cNvPr id="4" name="Platshållare för datum 3">
            <a:extLst>
              <a:ext uri="{FF2B5EF4-FFF2-40B4-BE49-F238E27FC236}">
                <a16:creationId xmlns:a16="http://schemas.microsoft.com/office/drawing/2014/main" id="{417BB0BF-FB91-EE57-1528-C52A8E686F62}"/>
              </a:ext>
            </a:extLst>
          </p:cNvPr>
          <p:cNvSpPr>
            <a:spLocks noGrp="1"/>
          </p:cNvSpPr>
          <p:nvPr>
            <p:ph type="dt" sz="half" idx="10"/>
          </p:nvPr>
        </p:nvSpPr>
        <p:spPr/>
        <p:txBody>
          <a:bodyPr/>
          <a:lstStyle/>
          <a:p>
            <a:fld id="{9A77A73D-B841-48CA-9EE6-CCD52E159224}" type="datetimeFigureOut">
              <a:rPr lang="sv-FI" smtClean="0"/>
              <a:t>2025-06-26</a:t>
            </a:fld>
            <a:endParaRPr lang="sv-FI"/>
          </a:p>
        </p:txBody>
      </p:sp>
      <p:sp>
        <p:nvSpPr>
          <p:cNvPr id="5" name="Platshållare för sidfot 4">
            <a:extLst>
              <a:ext uri="{FF2B5EF4-FFF2-40B4-BE49-F238E27FC236}">
                <a16:creationId xmlns:a16="http://schemas.microsoft.com/office/drawing/2014/main" id="{DCC35FE6-FADE-05F3-BF2F-179F2BBE7761}"/>
              </a:ext>
            </a:extLst>
          </p:cNvPr>
          <p:cNvSpPr>
            <a:spLocks noGrp="1"/>
          </p:cNvSpPr>
          <p:nvPr>
            <p:ph type="ftr" sz="quarter" idx="11"/>
          </p:nvPr>
        </p:nvSpPr>
        <p:spPr/>
        <p:txBody>
          <a:bodyPr/>
          <a:lstStyle/>
          <a:p>
            <a:endParaRPr lang="sv-FI"/>
          </a:p>
        </p:txBody>
      </p:sp>
      <p:sp>
        <p:nvSpPr>
          <p:cNvPr id="6" name="Platshållare för bildnummer 5">
            <a:extLst>
              <a:ext uri="{FF2B5EF4-FFF2-40B4-BE49-F238E27FC236}">
                <a16:creationId xmlns:a16="http://schemas.microsoft.com/office/drawing/2014/main" id="{D18621D0-3F8D-B448-6B1F-2573D5C2833E}"/>
              </a:ext>
            </a:extLst>
          </p:cNvPr>
          <p:cNvSpPr>
            <a:spLocks noGrp="1"/>
          </p:cNvSpPr>
          <p:nvPr>
            <p:ph type="sldNum" sz="quarter" idx="12"/>
          </p:nvPr>
        </p:nvSpPr>
        <p:spPr/>
        <p:txBody>
          <a:bodyPr/>
          <a:lstStyle/>
          <a:p>
            <a:fld id="{3548C15C-65BC-4AA5-B366-1DFFDB007D6F}" type="slidenum">
              <a:rPr lang="sv-FI" smtClean="0"/>
              <a:t>‹#›</a:t>
            </a:fld>
            <a:endParaRPr lang="sv-FI"/>
          </a:p>
        </p:txBody>
      </p:sp>
    </p:spTree>
    <p:extLst>
      <p:ext uri="{BB962C8B-B14F-4D97-AF65-F5344CB8AC3E}">
        <p14:creationId xmlns:p14="http://schemas.microsoft.com/office/powerpoint/2010/main" val="1999266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63B16E5-96DF-8512-2366-685545F4C690}"/>
              </a:ext>
            </a:extLst>
          </p:cNvPr>
          <p:cNvSpPr>
            <a:spLocks noGrp="1"/>
          </p:cNvSpPr>
          <p:nvPr>
            <p:ph type="title"/>
          </p:nvPr>
        </p:nvSpPr>
        <p:spPr/>
        <p:txBody>
          <a:bodyPr/>
          <a:lstStyle/>
          <a:p>
            <a:r>
              <a:rPr lang="sv-SE"/>
              <a:t>Klicka här för att ändra mall för rubrikformat</a:t>
            </a:r>
            <a:endParaRPr lang="sv-FI"/>
          </a:p>
        </p:txBody>
      </p:sp>
      <p:sp>
        <p:nvSpPr>
          <p:cNvPr id="3" name="Platshållare för innehåll 2">
            <a:extLst>
              <a:ext uri="{FF2B5EF4-FFF2-40B4-BE49-F238E27FC236}">
                <a16:creationId xmlns:a16="http://schemas.microsoft.com/office/drawing/2014/main" id="{61AA3A17-4A07-E9F9-1C52-4808E615EA36}"/>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FI"/>
          </a:p>
        </p:txBody>
      </p:sp>
      <p:sp>
        <p:nvSpPr>
          <p:cNvPr id="4" name="Platshållare för datum 3">
            <a:extLst>
              <a:ext uri="{FF2B5EF4-FFF2-40B4-BE49-F238E27FC236}">
                <a16:creationId xmlns:a16="http://schemas.microsoft.com/office/drawing/2014/main" id="{6865E0E7-69C6-E4ED-02FD-6E8E95842032}"/>
              </a:ext>
            </a:extLst>
          </p:cNvPr>
          <p:cNvSpPr>
            <a:spLocks noGrp="1"/>
          </p:cNvSpPr>
          <p:nvPr>
            <p:ph type="dt" sz="half" idx="10"/>
          </p:nvPr>
        </p:nvSpPr>
        <p:spPr/>
        <p:txBody>
          <a:bodyPr/>
          <a:lstStyle/>
          <a:p>
            <a:fld id="{9A77A73D-B841-48CA-9EE6-CCD52E159224}" type="datetimeFigureOut">
              <a:rPr lang="sv-FI" smtClean="0"/>
              <a:t>2025-06-26</a:t>
            </a:fld>
            <a:endParaRPr lang="sv-FI"/>
          </a:p>
        </p:txBody>
      </p:sp>
      <p:sp>
        <p:nvSpPr>
          <p:cNvPr id="5" name="Platshållare för sidfot 4">
            <a:extLst>
              <a:ext uri="{FF2B5EF4-FFF2-40B4-BE49-F238E27FC236}">
                <a16:creationId xmlns:a16="http://schemas.microsoft.com/office/drawing/2014/main" id="{7A82E9FE-8E79-9E98-F9DF-CEF44BAB0C69}"/>
              </a:ext>
            </a:extLst>
          </p:cNvPr>
          <p:cNvSpPr>
            <a:spLocks noGrp="1"/>
          </p:cNvSpPr>
          <p:nvPr>
            <p:ph type="ftr" sz="quarter" idx="11"/>
          </p:nvPr>
        </p:nvSpPr>
        <p:spPr/>
        <p:txBody>
          <a:bodyPr/>
          <a:lstStyle/>
          <a:p>
            <a:endParaRPr lang="sv-FI"/>
          </a:p>
        </p:txBody>
      </p:sp>
      <p:sp>
        <p:nvSpPr>
          <p:cNvPr id="6" name="Platshållare för bildnummer 5">
            <a:extLst>
              <a:ext uri="{FF2B5EF4-FFF2-40B4-BE49-F238E27FC236}">
                <a16:creationId xmlns:a16="http://schemas.microsoft.com/office/drawing/2014/main" id="{C8ECF3C2-3E5F-6285-D866-E388353E9CD3}"/>
              </a:ext>
            </a:extLst>
          </p:cNvPr>
          <p:cNvSpPr>
            <a:spLocks noGrp="1"/>
          </p:cNvSpPr>
          <p:nvPr>
            <p:ph type="sldNum" sz="quarter" idx="12"/>
          </p:nvPr>
        </p:nvSpPr>
        <p:spPr/>
        <p:txBody>
          <a:bodyPr/>
          <a:lstStyle/>
          <a:p>
            <a:fld id="{3548C15C-65BC-4AA5-B366-1DFFDB007D6F}" type="slidenum">
              <a:rPr lang="sv-FI" smtClean="0"/>
              <a:t>‹#›</a:t>
            </a:fld>
            <a:endParaRPr lang="sv-FI"/>
          </a:p>
        </p:txBody>
      </p:sp>
    </p:spTree>
    <p:extLst>
      <p:ext uri="{BB962C8B-B14F-4D97-AF65-F5344CB8AC3E}">
        <p14:creationId xmlns:p14="http://schemas.microsoft.com/office/powerpoint/2010/main" val="484973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0BF7B32-756B-607B-716F-E973BB5C94F4}"/>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endParaRPr lang="sv-FI"/>
          </a:p>
        </p:txBody>
      </p:sp>
      <p:sp>
        <p:nvSpPr>
          <p:cNvPr id="3" name="Platshållare för text 2">
            <a:extLst>
              <a:ext uri="{FF2B5EF4-FFF2-40B4-BE49-F238E27FC236}">
                <a16:creationId xmlns:a16="http://schemas.microsoft.com/office/drawing/2014/main" id="{8DC747FC-E997-CAF2-415A-D799415D7C9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2CE55091-0673-0A9C-B974-E7698FF0A2E9}"/>
              </a:ext>
            </a:extLst>
          </p:cNvPr>
          <p:cNvSpPr>
            <a:spLocks noGrp="1"/>
          </p:cNvSpPr>
          <p:nvPr>
            <p:ph type="dt" sz="half" idx="10"/>
          </p:nvPr>
        </p:nvSpPr>
        <p:spPr/>
        <p:txBody>
          <a:bodyPr/>
          <a:lstStyle/>
          <a:p>
            <a:fld id="{9A77A73D-B841-48CA-9EE6-CCD52E159224}" type="datetimeFigureOut">
              <a:rPr lang="sv-FI" smtClean="0"/>
              <a:t>2025-06-26</a:t>
            </a:fld>
            <a:endParaRPr lang="sv-FI"/>
          </a:p>
        </p:txBody>
      </p:sp>
      <p:sp>
        <p:nvSpPr>
          <p:cNvPr id="5" name="Platshållare för sidfot 4">
            <a:extLst>
              <a:ext uri="{FF2B5EF4-FFF2-40B4-BE49-F238E27FC236}">
                <a16:creationId xmlns:a16="http://schemas.microsoft.com/office/drawing/2014/main" id="{EF16BFCC-90F8-CB91-860F-A0FFC2C314B1}"/>
              </a:ext>
            </a:extLst>
          </p:cNvPr>
          <p:cNvSpPr>
            <a:spLocks noGrp="1"/>
          </p:cNvSpPr>
          <p:nvPr>
            <p:ph type="ftr" sz="quarter" idx="11"/>
          </p:nvPr>
        </p:nvSpPr>
        <p:spPr/>
        <p:txBody>
          <a:bodyPr/>
          <a:lstStyle/>
          <a:p>
            <a:endParaRPr lang="sv-FI"/>
          </a:p>
        </p:txBody>
      </p:sp>
      <p:sp>
        <p:nvSpPr>
          <p:cNvPr id="6" name="Platshållare för bildnummer 5">
            <a:extLst>
              <a:ext uri="{FF2B5EF4-FFF2-40B4-BE49-F238E27FC236}">
                <a16:creationId xmlns:a16="http://schemas.microsoft.com/office/drawing/2014/main" id="{DF7B2EA4-5F12-0DC7-8021-C3CDAF33798E}"/>
              </a:ext>
            </a:extLst>
          </p:cNvPr>
          <p:cNvSpPr>
            <a:spLocks noGrp="1"/>
          </p:cNvSpPr>
          <p:nvPr>
            <p:ph type="sldNum" sz="quarter" idx="12"/>
          </p:nvPr>
        </p:nvSpPr>
        <p:spPr/>
        <p:txBody>
          <a:bodyPr/>
          <a:lstStyle/>
          <a:p>
            <a:fld id="{3548C15C-65BC-4AA5-B366-1DFFDB007D6F}" type="slidenum">
              <a:rPr lang="sv-FI" smtClean="0"/>
              <a:t>‹#›</a:t>
            </a:fld>
            <a:endParaRPr lang="sv-FI"/>
          </a:p>
        </p:txBody>
      </p:sp>
    </p:spTree>
    <p:extLst>
      <p:ext uri="{BB962C8B-B14F-4D97-AF65-F5344CB8AC3E}">
        <p14:creationId xmlns:p14="http://schemas.microsoft.com/office/powerpoint/2010/main" val="551387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09A516-5FCE-CB1B-A4BB-D19A3758CAE1}"/>
              </a:ext>
            </a:extLst>
          </p:cNvPr>
          <p:cNvSpPr>
            <a:spLocks noGrp="1"/>
          </p:cNvSpPr>
          <p:nvPr>
            <p:ph type="title"/>
          </p:nvPr>
        </p:nvSpPr>
        <p:spPr/>
        <p:txBody>
          <a:bodyPr/>
          <a:lstStyle/>
          <a:p>
            <a:r>
              <a:rPr lang="sv-SE"/>
              <a:t>Klicka här för att ändra mall för rubrikformat</a:t>
            </a:r>
            <a:endParaRPr lang="sv-FI"/>
          </a:p>
        </p:txBody>
      </p:sp>
      <p:sp>
        <p:nvSpPr>
          <p:cNvPr id="3" name="Platshållare för innehåll 2">
            <a:extLst>
              <a:ext uri="{FF2B5EF4-FFF2-40B4-BE49-F238E27FC236}">
                <a16:creationId xmlns:a16="http://schemas.microsoft.com/office/drawing/2014/main" id="{E8B13F6B-7E4A-132A-FFC5-D5B6DE475FE2}"/>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FI"/>
          </a:p>
        </p:txBody>
      </p:sp>
      <p:sp>
        <p:nvSpPr>
          <p:cNvPr id="4" name="Platshållare för innehåll 3">
            <a:extLst>
              <a:ext uri="{FF2B5EF4-FFF2-40B4-BE49-F238E27FC236}">
                <a16:creationId xmlns:a16="http://schemas.microsoft.com/office/drawing/2014/main" id="{6B7A882A-72F1-C4CB-6328-EE56D69DBC20}"/>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FI"/>
          </a:p>
        </p:txBody>
      </p:sp>
      <p:sp>
        <p:nvSpPr>
          <p:cNvPr id="5" name="Platshållare för datum 4">
            <a:extLst>
              <a:ext uri="{FF2B5EF4-FFF2-40B4-BE49-F238E27FC236}">
                <a16:creationId xmlns:a16="http://schemas.microsoft.com/office/drawing/2014/main" id="{76E5A6B7-233E-7A5D-DBF3-1BBC1518FA8D}"/>
              </a:ext>
            </a:extLst>
          </p:cNvPr>
          <p:cNvSpPr>
            <a:spLocks noGrp="1"/>
          </p:cNvSpPr>
          <p:nvPr>
            <p:ph type="dt" sz="half" idx="10"/>
          </p:nvPr>
        </p:nvSpPr>
        <p:spPr/>
        <p:txBody>
          <a:bodyPr/>
          <a:lstStyle/>
          <a:p>
            <a:fld id="{9A77A73D-B841-48CA-9EE6-CCD52E159224}" type="datetimeFigureOut">
              <a:rPr lang="sv-FI" smtClean="0"/>
              <a:t>2025-06-26</a:t>
            </a:fld>
            <a:endParaRPr lang="sv-FI"/>
          </a:p>
        </p:txBody>
      </p:sp>
      <p:sp>
        <p:nvSpPr>
          <p:cNvPr id="6" name="Platshållare för sidfot 5">
            <a:extLst>
              <a:ext uri="{FF2B5EF4-FFF2-40B4-BE49-F238E27FC236}">
                <a16:creationId xmlns:a16="http://schemas.microsoft.com/office/drawing/2014/main" id="{36B3AABB-5B80-E6CB-0C93-0344B55215C0}"/>
              </a:ext>
            </a:extLst>
          </p:cNvPr>
          <p:cNvSpPr>
            <a:spLocks noGrp="1"/>
          </p:cNvSpPr>
          <p:nvPr>
            <p:ph type="ftr" sz="quarter" idx="11"/>
          </p:nvPr>
        </p:nvSpPr>
        <p:spPr/>
        <p:txBody>
          <a:bodyPr/>
          <a:lstStyle/>
          <a:p>
            <a:endParaRPr lang="sv-FI"/>
          </a:p>
        </p:txBody>
      </p:sp>
      <p:sp>
        <p:nvSpPr>
          <p:cNvPr id="7" name="Platshållare för bildnummer 6">
            <a:extLst>
              <a:ext uri="{FF2B5EF4-FFF2-40B4-BE49-F238E27FC236}">
                <a16:creationId xmlns:a16="http://schemas.microsoft.com/office/drawing/2014/main" id="{7160CAA7-2F0C-2A02-8FBF-3F5E8642F9EC}"/>
              </a:ext>
            </a:extLst>
          </p:cNvPr>
          <p:cNvSpPr>
            <a:spLocks noGrp="1"/>
          </p:cNvSpPr>
          <p:nvPr>
            <p:ph type="sldNum" sz="quarter" idx="12"/>
          </p:nvPr>
        </p:nvSpPr>
        <p:spPr/>
        <p:txBody>
          <a:bodyPr/>
          <a:lstStyle/>
          <a:p>
            <a:fld id="{3548C15C-65BC-4AA5-B366-1DFFDB007D6F}" type="slidenum">
              <a:rPr lang="sv-FI" smtClean="0"/>
              <a:t>‹#›</a:t>
            </a:fld>
            <a:endParaRPr lang="sv-FI"/>
          </a:p>
        </p:txBody>
      </p:sp>
    </p:spTree>
    <p:extLst>
      <p:ext uri="{BB962C8B-B14F-4D97-AF65-F5344CB8AC3E}">
        <p14:creationId xmlns:p14="http://schemas.microsoft.com/office/powerpoint/2010/main" val="510403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8BDA84C-B619-D5D4-35E4-2F60F8EE2C23}"/>
              </a:ext>
            </a:extLst>
          </p:cNvPr>
          <p:cNvSpPr>
            <a:spLocks noGrp="1"/>
          </p:cNvSpPr>
          <p:nvPr>
            <p:ph type="title"/>
          </p:nvPr>
        </p:nvSpPr>
        <p:spPr>
          <a:xfrm>
            <a:off x="839788" y="365125"/>
            <a:ext cx="10515600" cy="1325563"/>
          </a:xfrm>
        </p:spPr>
        <p:txBody>
          <a:bodyPr/>
          <a:lstStyle/>
          <a:p>
            <a:r>
              <a:rPr lang="sv-SE"/>
              <a:t>Klicka här för att ändra mall för rubrikformat</a:t>
            </a:r>
            <a:endParaRPr lang="sv-FI"/>
          </a:p>
        </p:txBody>
      </p:sp>
      <p:sp>
        <p:nvSpPr>
          <p:cNvPr id="3" name="Platshållare för text 2">
            <a:extLst>
              <a:ext uri="{FF2B5EF4-FFF2-40B4-BE49-F238E27FC236}">
                <a16:creationId xmlns:a16="http://schemas.microsoft.com/office/drawing/2014/main" id="{85E152D9-9DC8-0BAD-AC05-F0737E3DD7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93688B08-9D8A-01A8-2DDF-CC2CA8EE3005}"/>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FI"/>
          </a:p>
        </p:txBody>
      </p:sp>
      <p:sp>
        <p:nvSpPr>
          <p:cNvPr id="5" name="Platshållare för text 4">
            <a:extLst>
              <a:ext uri="{FF2B5EF4-FFF2-40B4-BE49-F238E27FC236}">
                <a16:creationId xmlns:a16="http://schemas.microsoft.com/office/drawing/2014/main" id="{642B34FE-9408-5EC4-4C8B-C690E5B773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411E766C-AB70-50EF-CC69-F49DD62E40E5}"/>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FI"/>
          </a:p>
        </p:txBody>
      </p:sp>
      <p:sp>
        <p:nvSpPr>
          <p:cNvPr id="7" name="Platshållare för datum 6">
            <a:extLst>
              <a:ext uri="{FF2B5EF4-FFF2-40B4-BE49-F238E27FC236}">
                <a16:creationId xmlns:a16="http://schemas.microsoft.com/office/drawing/2014/main" id="{5EFE6F96-DF79-53BA-F8D0-755C6042DB38}"/>
              </a:ext>
            </a:extLst>
          </p:cNvPr>
          <p:cNvSpPr>
            <a:spLocks noGrp="1"/>
          </p:cNvSpPr>
          <p:nvPr>
            <p:ph type="dt" sz="half" idx="10"/>
          </p:nvPr>
        </p:nvSpPr>
        <p:spPr/>
        <p:txBody>
          <a:bodyPr/>
          <a:lstStyle/>
          <a:p>
            <a:fld id="{9A77A73D-B841-48CA-9EE6-CCD52E159224}" type="datetimeFigureOut">
              <a:rPr lang="sv-FI" smtClean="0"/>
              <a:t>2025-06-26</a:t>
            </a:fld>
            <a:endParaRPr lang="sv-FI"/>
          </a:p>
        </p:txBody>
      </p:sp>
      <p:sp>
        <p:nvSpPr>
          <p:cNvPr id="8" name="Platshållare för sidfot 7">
            <a:extLst>
              <a:ext uri="{FF2B5EF4-FFF2-40B4-BE49-F238E27FC236}">
                <a16:creationId xmlns:a16="http://schemas.microsoft.com/office/drawing/2014/main" id="{59A5A337-5696-AA6E-9D61-98F0492E9129}"/>
              </a:ext>
            </a:extLst>
          </p:cNvPr>
          <p:cNvSpPr>
            <a:spLocks noGrp="1"/>
          </p:cNvSpPr>
          <p:nvPr>
            <p:ph type="ftr" sz="quarter" idx="11"/>
          </p:nvPr>
        </p:nvSpPr>
        <p:spPr/>
        <p:txBody>
          <a:bodyPr/>
          <a:lstStyle/>
          <a:p>
            <a:endParaRPr lang="sv-FI"/>
          </a:p>
        </p:txBody>
      </p:sp>
      <p:sp>
        <p:nvSpPr>
          <p:cNvPr id="9" name="Platshållare för bildnummer 8">
            <a:extLst>
              <a:ext uri="{FF2B5EF4-FFF2-40B4-BE49-F238E27FC236}">
                <a16:creationId xmlns:a16="http://schemas.microsoft.com/office/drawing/2014/main" id="{205BE390-3EF4-1324-7032-301DE20C1C73}"/>
              </a:ext>
            </a:extLst>
          </p:cNvPr>
          <p:cNvSpPr>
            <a:spLocks noGrp="1"/>
          </p:cNvSpPr>
          <p:nvPr>
            <p:ph type="sldNum" sz="quarter" idx="12"/>
          </p:nvPr>
        </p:nvSpPr>
        <p:spPr/>
        <p:txBody>
          <a:bodyPr/>
          <a:lstStyle/>
          <a:p>
            <a:fld id="{3548C15C-65BC-4AA5-B366-1DFFDB007D6F}" type="slidenum">
              <a:rPr lang="sv-FI" smtClean="0"/>
              <a:t>‹#›</a:t>
            </a:fld>
            <a:endParaRPr lang="sv-FI"/>
          </a:p>
        </p:txBody>
      </p:sp>
    </p:spTree>
    <p:extLst>
      <p:ext uri="{BB962C8B-B14F-4D97-AF65-F5344CB8AC3E}">
        <p14:creationId xmlns:p14="http://schemas.microsoft.com/office/powerpoint/2010/main" val="3378734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0293842-2B84-B680-36AE-4A90F3C49138}"/>
              </a:ext>
            </a:extLst>
          </p:cNvPr>
          <p:cNvSpPr>
            <a:spLocks noGrp="1"/>
          </p:cNvSpPr>
          <p:nvPr>
            <p:ph type="title"/>
          </p:nvPr>
        </p:nvSpPr>
        <p:spPr/>
        <p:txBody>
          <a:bodyPr/>
          <a:lstStyle/>
          <a:p>
            <a:r>
              <a:rPr lang="sv-SE"/>
              <a:t>Klicka här för att ändra mall för rubrikformat</a:t>
            </a:r>
            <a:endParaRPr lang="sv-FI"/>
          </a:p>
        </p:txBody>
      </p:sp>
      <p:sp>
        <p:nvSpPr>
          <p:cNvPr id="3" name="Platshållare för datum 2">
            <a:extLst>
              <a:ext uri="{FF2B5EF4-FFF2-40B4-BE49-F238E27FC236}">
                <a16:creationId xmlns:a16="http://schemas.microsoft.com/office/drawing/2014/main" id="{2E3DF765-A272-8BBE-58B3-2348E4921D04}"/>
              </a:ext>
            </a:extLst>
          </p:cNvPr>
          <p:cNvSpPr>
            <a:spLocks noGrp="1"/>
          </p:cNvSpPr>
          <p:nvPr>
            <p:ph type="dt" sz="half" idx="10"/>
          </p:nvPr>
        </p:nvSpPr>
        <p:spPr/>
        <p:txBody>
          <a:bodyPr/>
          <a:lstStyle/>
          <a:p>
            <a:fld id="{9A77A73D-B841-48CA-9EE6-CCD52E159224}" type="datetimeFigureOut">
              <a:rPr lang="sv-FI" smtClean="0"/>
              <a:t>2025-06-26</a:t>
            </a:fld>
            <a:endParaRPr lang="sv-FI"/>
          </a:p>
        </p:txBody>
      </p:sp>
      <p:sp>
        <p:nvSpPr>
          <p:cNvPr id="4" name="Platshållare för sidfot 3">
            <a:extLst>
              <a:ext uri="{FF2B5EF4-FFF2-40B4-BE49-F238E27FC236}">
                <a16:creationId xmlns:a16="http://schemas.microsoft.com/office/drawing/2014/main" id="{A4FC51BC-6B85-FF07-EA29-CA81E31E40AD}"/>
              </a:ext>
            </a:extLst>
          </p:cNvPr>
          <p:cNvSpPr>
            <a:spLocks noGrp="1"/>
          </p:cNvSpPr>
          <p:nvPr>
            <p:ph type="ftr" sz="quarter" idx="11"/>
          </p:nvPr>
        </p:nvSpPr>
        <p:spPr/>
        <p:txBody>
          <a:bodyPr/>
          <a:lstStyle/>
          <a:p>
            <a:endParaRPr lang="sv-FI"/>
          </a:p>
        </p:txBody>
      </p:sp>
      <p:sp>
        <p:nvSpPr>
          <p:cNvPr id="5" name="Platshållare för bildnummer 4">
            <a:extLst>
              <a:ext uri="{FF2B5EF4-FFF2-40B4-BE49-F238E27FC236}">
                <a16:creationId xmlns:a16="http://schemas.microsoft.com/office/drawing/2014/main" id="{7B4AE91A-608F-0988-1EBD-53FDA4F2CD84}"/>
              </a:ext>
            </a:extLst>
          </p:cNvPr>
          <p:cNvSpPr>
            <a:spLocks noGrp="1"/>
          </p:cNvSpPr>
          <p:nvPr>
            <p:ph type="sldNum" sz="quarter" idx="12"/>
          </p:nvPr>
        </p:nvSpPr>
        <p:spPr/>
        <p:txBody>
          <a:bodyPr/>
          <a:lstStyle/>
          <a:p>
            <a:fld id="{3548C15C-65BC-4AA5-B366-1DFFDB007D6F}" type="slidenum">
              <a:rPr lang="sv-FI" smtClean="0"/>
              <a:t>‹#›</a:t>
            </a:fld>
            <a:endParaRPr lang="sv-FI"/>
          </a:p>
        </p:txBody>
      </p:sp>
    </p:spTree>
    <p:extLst>
      <p:ext uri="{BB962C8B-B14F-4D97-AF65-F5344CB8AC3E}">
        <p14:creationId xmlns:p14="http://schemas.microsoft.com/office/powerpoint/2010/main" val="1340531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09DC3564-FBC1-2809-C0DC-5582916337CA}"/>
              </a:ext>
            </a:extLst>
          </p:cNvPr>
          <p:cNvSpPr>
            <a:spLocks noGrp="1"/>
          </p:cNvSpPr>
          <p:nvPr>
            <p:ph type="dt" sz="half" idx="10"/>
          </p:nvPr>
        </p:nvSpPr>
        <p:spPr/>
        <p:txBody>
          <a:bodyPr/>
          <a:lstStyle/>
          <a:p>
            <a:fld id="{9A77A73D-B841-48CA-9EE6-CCD52E159224}" type="datetimeFigureOut">
              <a:rPr lang="sv-FI" smtClean="0"/>
              <a:t>2025-06-26</a:t>
            </a:fld>
            <a:endParaRPr lang="sv-FI"/>
          </a:p>
        </p:txBody>
      </p:sp>
      <p:sp>
        <p:nvSpPr>
          <p:cNvPr id="3" name="Platshållare för sidfot 2">
            <a:extLst>
              <a:ext uri="{FF2B5EF4-FFF2-40B4-BE49-F238E27FC236}">
                <a16:creationId xmlns:a16="http://schemas.microsoft.com/office/drawing/2014/main" id="{B06532CC-975E-F7A5-C596-9D27DFFB7FC6}"/>
              </a:ext>
            </a:extLst>
          </p:cNvPr>
          <p:cNvSpPr>
            <a:spLocks noGrp="1"/>
          </p:cNvSpPr>
          <p:nvPr>
            <p:ph type="ftr" sz="quarter" idx="11"/>
          </p:nvPr>
        </p:nvSpPr>
        <p:spPr/>
        <p:txBody>
          <a:bodyPr/>
          <a:lstStyle/>
          <a:p>
            <a:endParaRPr lang="sv-FI"/>
          </a:p>
        </p:txBody>
      </p:sp>
      <p:sp>
        <p:nvSpPr>
          <p:cNvPr id="4" name="Platshållare för bildnummer 3">
            <a:extLst>
              <a:ext uri="{FF2B5EF4-FFF2-40B4-BE49-F238E27FC236}">
                <a16:creationId xmlns:a16="http://schemas.microsoft.com/office/drawing/2014/main" id="{55988E0A-6473-7B24-D557-7B8670263B03}"/>
              </a:ext>
            </a:extLst>
          </p:cNvPr>
          <p:cNvSpPr>
            <a:spLocks noGrp="1"/>
          </p:cNvSpPr>
          <p:nvPr>
            <p:ph type="sldNum" sz="quarter" idx="12"/>
          </p:nvPr>
        </p:nvSpPr>
        <p:spPr/>
        <p:txBody>
          <a:bodyPr/>
          <a:lstStyle/>
          <a:p>
            <a:fld id="{3548C15C-65BC-4AA5-B366-1DFFDB007D6F}" type="slidenum">
              <a:rPr lang="sv-FI" smtClean="0"/>
              <a:t>‹#›</a:t>
            </a:fld>
            <a:endParaRPr lang="sv-FI"/>
          </a:p>
        </p:txBody>
      </p:sp>
    </p:spTree>
    <p:extLst>
      <p:ext uri="{BB962C8B-B14F-4D97-AF65-F5344CB8AC3E}">
        <p14:creationId xmlns:p14="http://schemas.microsoft.com/office/powerpoint/2010/main" val="2208187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ABADF84-4AAC-6967-4F89-4852B69DE4E4}"/>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endParaRPr lang="sv-FI"/>
          </a:p>
        </p:txBody>
      </p:sp>
      <p:sp>
        <p:nvSpPr>
          <p:cNvPr id="3" name="Platshållare för innehåll 2">
            <a:extLst>
              <a:ext uri="{FF2B5EF4-FFF2-40B4-BE49-F238E27FC236}">
                <a16:creationId xmlns:a16="http://schemas.microsoft.com/office/drawing/2014/main" id="{A0EC5102-9423-4243-F7AD-A27722A3C5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FI"/>
          </a:p>
        </p:txBody>
      </p:sp>
      <p:sp>
        <p:nvSpPr>
          <p:cNvPr id="4" name="Platshållare för text 3">
            <a:extLst>
              <a:ext uri="{FF2B5EF4-FFF2-40B4-BE49-F238E27FC236}">
                <a16:creationId xmlns:a16="http://schemas.microsoft.com/office/drawing/2014/main" id="{707D04E4-F8B1-E053-A949-8BEB490C3B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D9087A95-7CFE-E2AE-D976-0B8AD666D22F}"/>
              </a:ext>
            </a:extLst>
          </p:cNvPr>
          <p:cNvSpPr>
            <a:spLocks noGrp="1"/>
          </p:cNvSpPr>
          <p:nvPr>
            <p:ph type="dt" sz="half" idx="10"/>
          </p:nvPr>
        </p:nvSpPr>
        <p:spPr/>
        <p:txBody>
          <a:bodyPr/>
          <a:lstStyle/>
          <a:p>
            <a:fld id="{9A77A73D-B841-48CA-9EE6-CCD52E159224}" type="datetimeFigureOut">
              <a:rPr lang="sv-FI" smtClean="0"/>
              <a:t>2025-06-26</a:t>
            </a:fld>
            <a:endParaRPr lang="sv-FI"/>
          </a:p>
        </p:txBody>
      </p:sp>
      <p:sp>
        <p:nvSpPr>
          <p:cNvPr id="6" name="Platshållare för sidfot 5">
            <a:extLst>
              <a:ext uri="{FF2B5EF4-FFF2-40B4-BE49-F238E27FC236}">
                <a16:creationId xmlns:a16="http://schemas.microsoft.com/office/drawing/2014/main" id="{0C296ABB-072C-C789-8128-867C8C85AA27}"/>
              </a:ext>
            </a:extLst>
          </p:cNvPr>
          <p:cNvSpPr>
            <a:spLocks noGrp="1"/>
          </p:cNvSpPr>
          <p:nvPr>
            <p:ph type="ftr" sz="quarter" idx="11"/>
          </p:nvPr>
        </p:nvSpPr>
        <p:spPr/>
        <p:txBody>
          <a:bodyPr/>
          <a:lstStyle/>
          <a:p>
            <a:endParaRPr lang="sv-FI"/>
          </a:p>
        </p:txBody>
      </p:sp>
      <p:sp>
        <p:nvSpPr>
          <p:cNvPr id="7" name="Platshållare för bildnummer 6">
            <a:extLst>
              <a:ext uri="{FF2B5EF4-FFF2-40B4-BE49-F238E27FC236}">
                <a16:creationId xmlns:a16="http://schemas.microsoft.com/office/drawing/2014/main" id="{889B5404-D300-640F-93F7-BA2BD1B71D76}"/>
              </a:ext>
            </a:extLst>
          </p:cNvPr>
          <p:cNvSpPr>
            <a:spLocks noGrp="1"/>
          </p:cNvSpPr>
          <p:nvPr>
            <p:ph type="sldNum" sz="quarter" idx="12"/>
          </p:nvPr>
        </p:nvSpPr>
        <p:spPr/>
        <p:txBody>
          <a:bodyPr/>
          <a:lstStyle/>
          <a:p>
            <a:fld id="{3548C15C-65BC-4AA5-B366-1DFFDB007D6F}" type="slidenum">
              <a:rPr lang="sv-FI" smtClean="0"/>
              <a:t>‹#›</a:t>
            </a:fld>
            <a:endParaRPr lang="sv-FI"/>
          </a:p>
        </p:txBody>
      </p:sp>
    </p:spTree>
    <p:extLst>
      <p:ext uri="{BB962C8B-B14F-4D97-AF65-F5344CB8AC3E}">
        <p14:creationId xmlns:p14="http://schemas.microsoft.com/office/powerpoint/2010/main" val="2876709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93F73DA-B777-49F3-7F59-44BC572A2086}"/>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endParaRPr lang="sv-FI"/>
          </a:p>
        </p:txBody>
      </p:sp>
      <p:sp>
        <p:nvSpPr>
          <p:cNvPr id="3" name="Platshållare för bild 2">
            <a:extLst>
              <a:ext uri="{FF2B5EF4-FFF2-40B4-BE49-F238E27FC236}">
                <a16:creationId xmlns:a16="http://schemas.microsoft.com/office/drawing/2014/main" id="{1C7535C0-955C-2535-40C0-722FC50C94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FI"/>
          </a:p>
        </p:txBody>
      </p:sp>
      <p:sp>
        <p:nvSpPr>
          <p:cNvPr id="4" name="Platshållare för text 3">
            <a:extLst>
              <a:ext uri="{FF2B5EF4-FFF2-40B4-BE49-F238E27FC236}">
                <a16:creationId xmlns:a16="http://schemas.microsoft.com/office/drawing/2014/main" id="{A5DA5024-C388-B0AF-59A6-EC5A2C0684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955D5287-3974-E1DC-35E2-28787275EE0F}"/>
              </a:ext>
            </a:extLst>
          </p:cNvPr>
          <p:cNvSpPr>
            <a:spLocks noGrp="1"/>
          </p:cNvSpPr>
          <p:nvPr>
            <p:ph type="dt" sz="half" idx="10"/>
          </p:nvPr>
        </p:nvSpPr>
        <p:spPr/>
        <p:txBody>
          <a:bodyPr/>
          <a:lstStyle/>
          <a:p>
            <a:fld id="{9A77A73D-B841-48CA-9EE6-CCD52E159224}" type="datetimeFigureOut">
              <a:rPr lang="sv-FI" smtClean="0"/>
              <a:t>2025-06-26</a:t>
            </a:fld>
            <a:endParaRPr lang="sv-FI"/>
          </a:p>
        </p:txBody>
      </p:sp>
      <p:sp>
        <p:nvSpPr>
          <p:cNvPr id="6" name="Platshållare för sidfot 5">
            <a:extLst>
              <a:ext uri="{FF2B5EF4-FFF2-40B4-BE49-F238E27FC236}">
                <a16:creationId xmlns:a16="http://schemas.microsoft.com/office/drawing/2014/main" id="{418AF609-E125-3A62-BFF3-15E904907347}"/>
              </a:ext>
            </a:extLst>
          </p:cNvPr>
          <p:cNvSpPr>
            <a:spLocks noGrp="1"/>
          </p:cNvSpPr>
          <p:nvPr>
            <p:ph type="ftr" sz="quarter" idx="11"/>
          </p:nvPr>
        </p:nvSpPr>
        <p:spPr/>
        <p:txBody>
          <a:bodyPr/>
          <a:lstStyle/>
          <a:p>
            <a:endParaRPr lang="sv-FI"/>
          </a:p>
        </p:txBody>
      </p:sp>
      <p:sp>
        <p:nvSpPr>
          <p:cNvPr id="7" name="Platshållare för bildnummer 6">
            <a:extLst>
              <a:ext uri="{FF2B5EF4-FFF2-40B4-BE49-F238E27FC236}">
                <a16:creationId xmlns:a16="http://schemas.microsoft.com/office/drawing/2014/main" id="{71E8A35C-3AF4-263C-CD64-052652930FF3}"/>
              </a:ext>
            </a:extLst>
          </p:cNvPr>
          <p:cNvSpPr>
            <a:spLocks noGrp="1"/>
          </p:cNvSpPr>
          <p:nvPr>
            <p:ph type="sldNum" sz="quarter" idx="12"/>
          </p:nvPr>
        </p:nvSpPr>
        <p:spPr/>
        <p:txBody>
          <a:bodyPr/>
          <a:lstStyle/>
          <a:p>
            <a:fld id="{3548C15C-65BC-4AA5-B366-1DFFDB007D6F}" type="slidenum">
              <a:rPr lang="sv-FI" smtClean="0"/>
              <a:t>‹#›</a:t>
            </a:fld>
            <a:endParaRPr lang="sv-FI"/>
          </a:p>
        </p:txBody>
      </p:sp>
    </p:spTree>
    <p:extLst>
      <p:ext uri="{BB962C8B-B14F-4D97-AF65-F5344CB8AC3E}">
        <p14:creationId xmlns:p14="http://schemas.microsoft.com/office/powerpoint/2010/main" val="550125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842DFBDA-DCAB-B8F7-806A-3BFC6E3ECB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endParaRPr lang="sv-FI"/>
          </a:p>
        </p:txBody>
      </p:sp>
      <p:sp>
        <p:nvSpPr>
          <p:cNvPr id="3" name="Platshållare för text 2">
            <a:extLst>
              <a:ext uri="{FF2B5EF4-FFF2-40B4-BE49-F238E27FC236}">
                <a16:creationId xmlns:a16="http://schemas.microsoft.com/office/drawing/2014/main" id="{D6C7E441-1F5F-3CEF-3472-F6451AEA5C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FI"/>
          </a:p>
        </p:txBody>
      </p:sp>
      <p:sp>
        <p:nvSpPr>
          <p:cNvPr id="4" name="Platshållare för datum 3">
            <a:extLst>
              <a:ext uri="{FF2B5EF4-FFF2-40B4-BE49-F238E27FC236}">
                <a16:creationId xmlns:a16="http://schemas.microsoft.com/office/drawing/2014/main" id="{FE22D5C6-EFE8-7171-5DAA-41C4010F2B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A77A73D-B841-48CA-9EE6-CCD52E159224}" type="datetimeFigureOut">
              <a:rPr lang="sv-FI" smtClean="0"/>
              <a:t>2025-06-26</a:t>
            </a:fld>
            <a:endParaRPr lang="sv-FI"/>
          </a:p>
        </p:txBody>
      </p:sp>
      <p:sp>
        <p:nvSpPr>
          <p:cNvPr id="5" name="Platshållare för sidfot 4">
            <a:extLst>
              <a:ext uri="{FF2B5EF4-FFF2-40B4-BE49-F238E27FC236}">
                <a16:creationId xmlns:a16="http://schemas.microsoft.com/office/drawing/2014/main" id="{BDE3EC7F-3F90-AA95-9364-8ADB681B8A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sv-FI"/>
          </a:p>
        </p:txBody>
      </p:sp>
      <p:sp>
        <p:nvSpPr>
          <p:cNvPr id="6" name="Platshållare för bildnummer 5">
            <a:extLst>
              <a:ext uri="{FF2B5EF4-FFF2-40B4-BE49-F238E27FC236}">
                <a16:creationId xmlns:a16="http://schemas.microsoft.com/office/drawing/2014/main" id="{2EFAE117-815B-0D3F-3BFC-0A6432C3B7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548C15C-65BC-4AA5-B366-1DFFDB007D6F}" type="slidenum">
              <a:rPr lang="sv-FI" smtClean="0"/>
              <a:t>‹#›</a:t>
            </a:fld>
            <a:endParaRPr lang="sv-FI"/>
          </a:p>
        </p:txBody>
      </p:sp>
    </p:spTree>
    <p:extLst>
      <p:ext uri="{BB962C8B-B14F-4D97-AF65-F5344CB8AC3E}">
        <p14:creationId xmlns:p14="http://schemas.microsoft.com/office/powerpoint/2010/main" val="17596278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hyperlink" Target="https://ninniusm.fi/" TargetMode="External"/><Relationship Id="rId4" Type="http://schemas.openxmlformats.org/officeDocument/2006/relationships/hyperlink" Target="https://yle.fi/a/7-10028308"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hyperlink" Target="https://www.iogtntororelsen.se/vi-skapar-framtiden/mal-6/"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hyperlink" Target="https://yle.fi/a/7-10062812"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hyperlink" Target="https://thl.fi/sv/statistik-och-data/statistik-efter-amne/alkohol-droger-och-beroende/alkohol/finlandarnas-dryckesvanor"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hyperlink" Target="https://thl.fi/sv/forskning-och-utveckling/undersokningar-och-projekt/enkaten-halsa-i-skolan/resultat-av-enkaten-halsa-i-skolan"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s://finlex.fi/sv/lagstiftning/2017/1102"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s://www.iq.se/fakta-om-alkohol/"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s://beroendekliniken.se/alkoholism/"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74B3B3-946A-2770-492D-DD6E24AF3A36}"/>
              </a:ext>
            </a:extLst>
          </p:cNvPr>
          <p:cNvSpPr>
            <a:spLocks noGrp="1"/>
          </p:cNvSpPr>
          <p:nvPr>
            <p:ph type="ctrTitle"/>
          </p:nvPr>
        </p:nvSpPr>
        <p:spPr/>
        <p:txBody>
          <a:bodyPr/>
          <a:lstStyle/>
          <a:p>
            <a:endParaRPr lang="sv-FI"/>
          </a:p>
        </p:txBody>
      </p:sp>
      <p:sp>
        <p:nvSpPr>
          <p:cNvPr id="3" name="Underrubrik 2">
            <a:extLst>
              <a:ext uri="{FF2B5EF4-FFF2-40B4-BE49-F238E27FC236}">
                <a16:creationId xmlns:a16="http://schemas.microsoft.com/office/drawing/2014/main" id="{5178AC2B-CEC1-EB6F-54A8-9191CCC5799A}"/>
              </a:ext>
            </a:extLst>
          </p:cNvPr>
          <p:cNvSpPr>
            <a:spLocks noGrp="1"/>
          </p:cNvSpPr>
          <p:nvPr>
            <p:ph type="subTitle" idx="1"/>
          </p:nvPr>
        </p:nvSpPr>
        <p:spPr/>
        <p:txBody>
          <a:bodyPr/>
          <a:lstStyle/>
          <a:p>
            <a:endParaRPr lang="sv-FI"/>
          </a:p>
        </p:txBody>
      </p:sp>
      <p:pic>
        <p:nvPicPr>
          <p:cNvPr id="5" name="Bildobjekt 4">
            <a:extLst>
              <a:ext uri="{FF2B5EF4-FFF2-40B4-BE49-F238E27FC236}">
                <a16:creationId xmlns:a16="http://schemas.microsoft.com/office/drawing/2014/main" id="{57392060-B7FC-1D29-A179-27A111241EC1}"/>
              </a:ext>
            </a:extLst>
          </p:cNvPr>
          <p:cNvPicPr>
            <a:picLocks noChangeAspect="1"/>
          </p:cNvPicPr>
          <p:nvPr/>
        </p:nvPicPr>
        <p:blipFill>
          <a:blip r:embed="rId3"/>
          <a:stretch>
            <a:fillRect/>
          </a:stretch>
        </p:blipFill>
        <p:spPr>
          <a:xfrm>
            <a:off x="-71139" y="-32004"/>
            <a:ext cx="12334277" cy="6922007"/>
          </a:xfrm>
          <a:prstGeom prst="rect">
            <a:avLst/>
          </a:prstGeom>
        </p:spPr>
      </p:pic>
      <p:sp>
        <p:nvSpPr>
          <p:cNvPr id="6" name="textruta 5">
            <a:extLst>
              <a:ext uri="{FF2B5EF4-FFF2-40B4-BE49-F238E27FC236}">
                <a16:creationId xmlns:a16="http://schemas.microsoft.com/office/drawing/2014/main" id="{2AEDD4D5-9125-53A8-80FD-8C51A0CD1B2C}"/>
              </a:ext>
            </a:extLst>
          </p:cNvPr>
          <p:cNvSpPr txBox="1"/>
          <p:nvPr/>
        </p:nvSpPr>
        <p:spPr>
          <a:xfrm>
            <a:off x="3324724" y="4256392"/>
            <a:ext cx="5961007" cy="1477328"/>
          </a:xfrm>
          <a:prstGeom prst="rect">
            <a:avLst/>
          </a:prstGeom>
          <a:solidFill>
            <a:schemeClr val="bg1"/>
          </a:solidFill>
        </p:spPr>
        <p:txBody>
          <a:bodyPr wrap="square" rtlCol="0">
            <a:spAutoFit/>
          </a:bodyPr>
          <a:lstStyle/>
          <a:p>
            <a:pPr algn="ctr"/>
            <a:r>
              <a:rPr lang="sv-FI" sz="5400" dirty="0">
                <a:solidFill>
                  <a:srgbClr val="EA5B0C"/>
                </a:solidFill>
                <a:latin typeface="Lora" pitchFamily="2" charset="0"/>
              </a:rPr>
              <a:t>Alkohol</a:t>
            </a:r>
          </a:p>
          <a:p>
            <a:pPr algn="ctr"/>
            <a:r>
              <a:rPr lang="sv-FI" sz="3600" dirty="0">
                <a:solidFill>
                  <a:srgbClr val="EA5B0C"/>
                </a:solidFill>
                <a:latin typeface="Lora" pitchFamily="2" charset="0"/>
              </a:rPr>
              <a:t>Högstadiet</a:t>
            </a:r>
            <a:r>
              <a:rPr lang="sv-FI" sz="3500" dirty="0">
                <a:solidFill>
                  <a:srgbClr val="EA5B0C"/>
                </a:solidFill>
                <a:latin typeface="Monsterrat"/>
              </a:rPr>
              <a:t> </a:t>
            </a:r>
          </a:p>
        </p:txBody>
      </p:sp>
      <p:sp>
        <p:nvSpPr>
          <p:cNvPr id="7" name="textruta 6">
            <a:extLst>
              <a:ext uri="{FF2B5EF4-FFF2-40B4-BE49-F238E27FC236}">
                <a16:creationId xmlns:a16="http://schemas.microsoft.com/office/drawing/2014/main" id="{90677971-0EE7-04C4-9657-C443E9827A10}"/>
              </a:ext>
            </a:extLst>
          </p:cNvPr>
          <p:cNvSpPr txBox="1"/>
          <p:nvPr/>
        </p:nvSpPr>
        <p:spPr>
          <a:xfrm>
            <a:off x="2721802" y="2592185"/>
            <a:ext cx="6318503" cy="1572132"/>
          </a:xfrm>
          <a:prstGeom prst="rect">
            <a:avLst/>
          </a:prstGeom>
          <a:solidFill>
            <a:schemeClr val="bg1"/>
          </a:solidFill>
        </p:spPr>
        <p:txBody>
          <a:bodyPr wrap="square" rtlCol="0">
            <a:spAutoFit/>
          </a:bodyPr>
          <a:lstStyle/>
          <a:p>
            <a:endParaRPr lang="sv-FI"/>
          </a:p>
        </p:txBody>
      </p:sp>
      <p:pic>
        <p:nvPicPr>
          <p:cNvPr id="4" name="Bildobjekt 3">
            <a:extLst>
              <a:ext uri="{FF2B5EF4-FFF2-40B4-BE49-F238E27FC236}">
                <a16:creationId xmlns:a16="http://schemas.microsoft.com/office/drawing/2014/main" id="{683341C1-E171-BB53-BB42-E35C1A598784}"/>
              </a:ext>
            </a:extLst>
          </p:cNvPr>
          <p:cNvPicPr>
            <a:picLocks noChangeAspect="1"/>
          </p:cNvPicPr>
          <p:nvPr/>
        </p:nvPicPr>
        <p:blipFill>
          <a:blip r:embed="rId4"/>
          <a:stretch>
            <a:fillRect/>
          </a:stretch>
        </p:blipFill>
        <p:spPr>
          <a:xfrm>
            <a:off x="3110166" y="2221414"/>
            <a:ext cx="6390122" cy="1959637"/>
          </a:xfrm>
          <a:prstGeom prst="rect">
            <a:avLst/>
          </a:prstGeom>
          <a:effectLst>
            <a:outerShdw blurRad="50800" dist="38100" dir="2700000" algn="tl" rotWithShape="0">
              <a:prstClr val="black">
                <a:alpha val="40000"/>
              </a:prstClr>
            </a:outerShdw>
          </a:effectLst>
        </p:spPr>
      </p:pic>
      <p:sp>
        <p:nvSpPr>
          <p:cNvPr id="8" name="textruta 7">
            <a:extLst>
              <a:ext uri="{FF2B5EF4-FFF2-40B4-BE49-F238E27FC236}">
                <a16:creationId xmlns:a16="http://schemas.microsoft.com/office/drawing/2014/main" id="{402EF80E-78CE-AC9E-FAA5-4CBD0CED95AD}"/>
              </a:ext>
            </a:extLst>
          </p:cNvPr>
          <p:cNvSpPr txBox="1"/>
          <p:nvPr/>
        </p:nvSpPr>
        <p:spPr>
          <a:xfrm>
            <a:off x="10146522" y="5735637"/>
            <a:ext cx="1239253" cy="646331"/>
          </a:xfrm>
          <a:prstGeom prst="rect">
            <a:avLst/>
          </a:prstGeom>
          <a:solidFill>
            <a:schemeClr val="bg1"/>
          </a:solidFill>
        </p:spPr>
        <p:txBody>
          <a:bodyPr wrap="square" rtlCol="0">
            <a:spAutoFit/>
          </a:bodyPr>
          <a:lstStyle/>
          <a:p>
            <a:r>
              <a:rPr lang="sv-SE" sz="3600" i="1" dirty="0">
                <a:latin typeface="Monsterrat"/>
              </a:rPr>
              <a:t>2025</a:t>
            </a:r>
            <a:endParaRPr lang="sv-FI" sz="3600" i="1" dirty="0">
              <a:latin typeface="Monsterrat"/>
            </a:endParaRPr>
          </a:p>
        </p:txBody>
      </p:sp>
      <p:pic>
        <p:nvPicPr>
          <p:cNvPr id="9" name="Bildobjekt 8">
            <a:extLst>
              <a:ext uri="{FF2B5EF4-FFF2-40B4-BE49-F238E27FC236}">
                <a16:creationId xmlns:a16="http://schemas.microsoft.com/office/drawing/2014/main" id="{C3C3AB6F-D59B-0EDB-5DAE-644D0C103832}"/>
              </a:ext>
            </a:extLst>
          </p:cNvPr>
          <p:cNvPicPr>
            <a:picLocks noChangeAspect="1"/>
          </p:cNvPicPr>
          <p:nvPr/>
        </p:nvPicPr>
        <p:blipFill>
          <a:blip r:embed="rId5"/>
          <a:stretch>
            <a:fillRect/>
          </a:stretch>
        </p:blipFill>
        <p:spPr>
          <a:xfrm>
            <a:off x="10028468" y="5736281"/>
            <a:ext cx="1475360" cy="731583"/>
          </a:xfrm>
          <a:prstGeom prst="rect">
            <a:avLst/>
          </a:prstGeom>
        </p:spPr>
      </p:pic>
    </p:spTree>
    <p:extLst>
      <p:ext uri="{BB962C8B-B14F-4D97-AF65-F5344CB8AC3E}">
        <p14:creationId xmlns:p14="http://schemas.microsoft.com/office/powerpoint/2010/main" val="19014536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D6E1CA-EEFF-812F-D932-30CADD213E98}"/>
            </a:ext>
          </a:extLst>
        </p:cNvPr>
        <p:cNvGrpSpPr/>
        <p:nvPr/>
      </p:nvGrpSpPr>
      <p:grpSpPr>
        <a:xfrm>
          <a:off x="0" y="0"/>
          <a:ext cx="0" cy="0"/>
          <a:chOff x="0" y="0"/>
          <a:chExt cx="0" cy="0"/>
        </a:xfrm>
      </p:grpSpPr>
      <p:pic>
        <p:nvPicPr>
          <p:cNvPr id="4" name="Bildobjekt 3">
            <a:extLst>
              <a:ext uri="{FF2B5EF4-FFF2-40B4-BE49-F238E27FC236}">
                <a16:creationId xmlns:a16="http://schemas.microsoft.com/office/drawing/2014/main" id="{3639E40A-4B59-67CC-3D97-1CA878B5332A}"/>
              </a:ext>
            </a:extLst>
          </p:cNvPr>
          <p:cNvPicPr>
            <a:picLocks noChangeAspect="1"/>
          </p:cNvPicPr>
          <p:nvPr/>
        </p:nvPicPr>
        <p:blipFill>
          <a:blip r:embed="rId3"/>
          <a:stretch>
            <a:fillRect/>
          </a:stretch>
        </p:blipFill>
        <p:spPr>
          <a:xfrm>
            <a:off x="0" y="0"/>
            <a:ext cx="12192000" cy="6857999"/>
          </a:xfrm>
          <a:prstGeom prst="rect">
            <a:avLst/>
          </a:prstGeom>
        </p:spPr>
      </p:pic>
      <p:sp>
        <p:nvSpPr>
          <p:cNvPr id="3" name="textruta 2">
            <a:extLst>
              <a:ext uri="{FF2B5EF4-FFF2-40B4-BE49-F238E27FC236}">
                <a16:creationId xmlns:a16="http://schemas.microsoft.com/office/drawing/2014/main" id="{49AF963F-3DE6-5A9E-8072-C6629E15E1F0}"/>
              </a:ext>
            </a:extLst>
          </p:cNvPr>
          <p:cNvSpPr txBox="1"/>
          <p:nvPr/>
        </p:nvSpPr>
        <p:spPr>
          <a:xfrm>
            <a:off x="1072243" y="1821616"/>
            <a:ext cx="10047514" cy="3662541"/>
          </a:xfrm>
          <a:prstGeom prst="rect">
            <a:avLst/>
          </a:prstGeom>
          <a:noFill/>
        </p:spPr>
        <p:txBody>
          <a:bodyPr wrap="square" rtlCol="0">
            <a:spAutoFit/>
          </a:bodyPr>
          <a:lstStyle/>
          <a:p>
            <a:pPr algn="ctr"/>
            <a:r>
              <a:rPr lang="sv-SE" sz="2900" dirty="0"/>
              <a:t>En studie gjord av A-klinikstiftelsen visar på att 30% av alla </a:t>
            </a:r>
          </a:p>
          <a:p>
            <a:pPr algn="ctr"/>
            <a:r>
              <a:rPr lang="sv-SE" sz="2900" dirty="0"/>
              <a:t>16-20 åriga ungdomar hade på olika sätt lidit av att en förälder hade druckit för mycket alkohol.</a:t>
            </a:r>
          </a:p>
          <a:p>
            <a:pPr algn="ctr"/>
            <a:endParaRPr lang="sv-SE" sz="2900" dirty="0"/>
          </a:p>
          <a:p>
            <a:pPr algn="ctr"/>
            <a:r>
              <a:rPr lang="sv-SE" sz="2900" dirty="0"/>
              <a:t>Det är viktigt att prata med någon vuxen om man mår dåligt av sin eller sina föräldrars alkoholbruk. Man är inte ensam och det finns hjälp att få, bland annat av USM som ordnar Ninni-verksamhet åt barn till missbrukare.</a:t>
            </a:r>
            <a:endParaRPr lang="sv-FI" sz="2900" dirty="0"/>
          </a:p>
        </p:txBody>
      </p:sp>
      <p:sp>
        <p:nvSpPr>
          <p:cNvPr id="5" name="textruta 4">
            <a:extLst>
              <a:ext uri="{FF2B5EF4-FFF2-40B4-BE49-F238E27FC236}">
                <a16:creationId xmlns:a16="http://schemas.microsoft.com/office/drawing/2014/main" id="{B8944423-3139-CCF6-DE6A-FED116B86592}"/>
              </a:ext>
            </a:extLst>
          </p:cNvPr>
          <p:cNvSpPr txBox="1"/>
          <p:nvPr/>
        </p:nvSpPr>
        <p:spPr>
          <a:xfrm>
            <a:off x="3113904" y="5484157"/>
            <a:ext cx="2631989" cy="369332"/>
          </a:xfrm>
          <a:prstGeom prst="rect">
            <a:avLst/>
          </a:prstGeom>
          <a:noFill/>
        </p:spPr>
        <p:txBody>
          <a:bodyPr wrap="square" rtlCol="0">
            <a:spAutoFit/>
          </a:bodyPr>
          <a:lstStyle/>
          <a:p>
            <a:r>
              <a:rPr lang="sv-FI" dirty="0">
                <a:hlinkClick r:id="rId4"/>
              </a:rPr>
              <a:t>Läs mer här </a:t>
            </a:r>
            <a:endParaRPr lang="sv-FI" dirty="0"/>
          </a:p>
        </p:txBody>
      </p:sp>
      <p:sp>
        <p:nvSpPr>
          <p:cNvPr id="6" name="textruta 5">
            <a:extLst>
              <a:ext uri="{FF2B5EF4-FFF2-40B4-BE49-F238E27FC236}">
                <a16:creationId xmlns:a16="http://schemas.microsoft.com/office/drawing/2014/main" id="{748A0373-FA2E-B345-5942-524284C1E9FA}"/>
              </a:ext>
            </a:extLst>
          </p:cNvPr>
          <p:cNvSpPr txBox="1"/>
          <p:nvPr/>
        </p:nvSpPr>
        <p:spPr>
          <a:xfrm>
            <a:off x="6446109" y="5484157"/>
            <a:ext cx="3645243" cy="369332"/>
          </a:xfrm>
          <a:prstGeom prst="rect">
            <a:avLst/>
          </a:prstGeom>
          <a:noFill/>
        </p:spPr>
        <p:txBody>
          <a:bodyPr wrap="square" rtlCol="0">
            <a:spAutoFit/>
          </a:bodyPr>
          <a:lstStyle/>
          <a:p>
            <a:r>
              <a:rPr lang="sv-FI" dirty="0">
                <a:hlinkClick r:id="rId5"/>
              </a:rPr>
              <a:t>Läs mer om Ninni-verksamheten</a:t>
            </a:r>
            <a:endParaRPr lang="sv-FI" dirty="0"/>
          </a:p>
        </p:txBody>
      </p:sp>
    </p:spTree>
    <p:extLst>
      <p:ext uri="{BB962C8B-B14F-4D97-AF65-F5344CB8AC3E}">
        <p14:creationId xmlns:p14="http://schemas.microsoft.com/office/powerpoint/2010/main" val="34271448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1D0115-082F-88D6-B1FC-FA1BC8CF3FD4}"/>
            </a:ext>
          </a:extLst>
        </p:cNvPr>
        <p:cNvGrpSpPr/>
        <p:nvPr/>
      </p:nvGrpSpPr>
      <p:grpSpPr>
        <a:xfrm>
          <a:off x="0" y="0"/>
          <a:ext cx="0" cy="0"/>
          <a:chOff x="0" y="0"/>
          <a:chExt cx="0" cy="0"/>
        </a:xfrm>
      </p:grpSpPr>
      <p:pic>
        <p:nvPicPr>
          <p:cNvPr id="3" name="Bildobjekt 2">
            <a:extLst>
              <a:ext uri="{FF2B5EF4-FFF2-40B4-BE49-F238E27FC236}">
                <a16:creationId xmlns:a16="http://schemas.microsoft.com/office/drawing/2014/main" id="{FC83A529-92BE-7E8B-F24F-C3C3CCA9C3FA}"/>
              </a:ext>
            </a:extLst>
          </p:cNvPr>
          <p:cNvPicPr>
            <a:picLocks noChangeAspect="1"/>
          </p:cNvPicPr>
          <p:nvPr/>
        </p:nvPicPr>
        <p:blipFill>
          <a:blip r:embed="rId3"/>
          <a:stretch>
            <a:fillRect/>
          </a:stretch>
        </p:blipFill>
        <p:spPr>
          <a:xfrm>
            <a:off x="0" y="0"/>
            <a:ext cx="2485805" cy="6858000"/>
          </a:xfrm>
          <a:prstGeom prst="rect">
            <a:avLst/>
          </a:prstGeom>
        </p:spPr>
      </p:pic>
      <p:sp>
        <p:nvSpPr>
          <p:cNvPr id="4" name="textruta 3">
            <a:extLst>
              <a:ext uri="{FF2B5EF4-FFF2-40B4-BE49-F238E27FC236}">
                <a16:creationId xmlns:a16="http://schemas.microsoft.com/office/drawing/2014/main" id="{7F5CB079-DA0A-85C8-FEBE-3799E9475781}"/>
              </a:ext>
            </a:extLst>
          </p:cNvPr>
          <p:cNvSpPr txBox="1"/>
          <p:nvPr/>
        </p:nvSpPr>
        <p:spPr>
          <a:xfrm>
            <a:off x="2065636" y="1370716"/>
            <a:ext cx="9265510"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44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Påstående 5:</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4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4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För att tillverka 1 liter vin behövs cirka 800 liter vatten</a:t>
            </a:r>
            <a:endParaRPr kumimoji="0" lang="sv-FI" sz="4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 name="textruta 1">
            <a:extLst>
              <a:ext uri="{FF2B5EF4-FFF2-40B4-BE49-F238E27FC236}">
                <a16:creationId xmlns:a16="http://schemas.microsoft.com/office/drawing/2014/main" id="{3A0F7F6F-E1AB-E856-AC6B-220FDA5A716B}"/>
              </a:ext>
            </a:extLst>
          </p:cNvPr>
          <p:cNvSpPr txBox="1"/>
          <p:nvPr/>
        </p:nvSpPr>
        <p:spPr>
          <a:xfrm>
            <a:off x="4292647" y="5203644"/>
            <a:ext cx="4811487"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FI" sz="6000" b="0" i="0" u="none" strike="noStrike" kern="1200" cap="none" spc="0" normalizeH="0" baseline="0" noProof="0" dirty="0">
                <a:ln>
                  <a:noFill/>
                </a:ln>
                <a:solidFill>
                  <a:srgbClr val="00B050"/>
                </a:solidFill>
                <a:effectLst/>
                <a:uLnTx/>
                <a:uFillTx/>
                <a:latin typeface="Aptos" panose="02110004020202020204"/>
                <a:ea typeface="+mn-ea"/>
                <a:cs typeface="+mn-cs"/>
              </a:rPr>
              <a:t>SANT</a:t>
            </a:r>
          </a:p>
        </p:txBody>
      </p:sp>
    </p:spTree>
    <p:extLst>
      <p:ext uri="{BB962C8B-B14F-4D97-AF65-F5344CB8AC3E}">
        <p14:creationId xmlns:p14="http://schemas.microsoft.com/office/powerpoint/2010/main" val="3261152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D02724CE-9C93-403C-95E3-C5DC578A5011}"/>
              </a:ext>
            </a:extLst>
          </p:cNvPr>
          <p:cNvPicPr>
            <a:picLocks noChangeAspect="1"/>
          </p:cNvPicPr>
          <p:nvPr/>
        </p:nvPicPr>
        <p:blipFill>
          <a:blip r:embed="rId3"/>
          <a:stretch>
            <a:fillRect/>
          </a:stretch>
        </p:blipFill>
        <p:spPr>
          <a:xfrm>
            <a:off x="0" y="0"/>
            <a:ext cx="12192000" cy="6857999"/>
          </a:xfrm>
          <a:prstGeom prst="rect">
            <a:avLst/>
          </a:prstGeom>
        </p:spPr>
      </p:pic>
      <p:sp>
        <p:nvSpPr>
          <p:cNvPr id="4" name="textruta 3">
            <a:extLst>
              <a:ext uri="{FF2B5EF4-FFF2-40B4-BE49-F238E27FC236}">
                <a16:creationId xmlns:a16="http://schemas.microsoft.com/office/drawing/2014/main" id="{B9BD17F5-4CC3-3F99-77F8-1BF1A224878F}"/>
              </a:ext>
            </a:extLst>
          </p:cNvPr>
          <p:cNvSpPr txBox="1"/>
          <p:nvPr/>
        </p:nvSpPr>
        <p:spPr>
          <a:xfrm>
            <a:off x="1670957" y="2013227"/>
            <a:ext cx="8850086"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FI" sz="40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FI" sz="4000" b="0" i="0" u="none" strike="noStrike" kern="1200" cap="none" spc="0" normalizeH="0" baseline="0" noProof="0" dirty="0">
                <a:ln>
                  <a:noFill/>
                </a:ln>
                <a:solidFill>
                  <a:prstClr val="black"/>
                </a:solidFill>
                <a:effectLst/>
                <a:uLnTx/>
                <a:uFillTx/>
                <a:latin typeface="Aptos" panose="02110004020202020204"/>
                <a:ea typeface="+mn-ea"/>
                <a:cs typeface="+mn-cs"/>
              </a:rPr>
              <a:t>För att tillverka 1 liter vin krävs mera än 870 liter vatten</a:t>
            </a:r>
            <a:endParaRPr kumimoji="0" lang="sv-FI"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3" name="textruta 2">
            <a:extLst>
              <a:ext uri="{FF2B5EF4-FFF2-40B4-BE49-F238E27FC236}">
                <a16:creationId xmlns:a16="http://schemas.microsoft.com/office/drawing/2014/main" id="{1DA872CA-C401-F8CA-BC0D-6381DEADAE9C}"/>
              </a:ext>
            </a:extLst>
          </p:cNvPr>
          <p:cNvSpPr txBox="1"/>
          <p:nvPr/>
        </p:nvSpPr>
        <p:spPr>
          <a:xfrm>
            <a:off x="8835081" y="5320730"/>
            <a:ext cx="213771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FI" sz="1800" b="0" i="0" u="none" strike="noStrike" kern="1200" cap="none" spc="0" normalizeH="0" baseline="0" noProof="0" dirty="0">
                <a:ln>
                  <a:noFill/>
                </a:ln>
                <a:solidFill>
                  <a:prstClr val="black"/>
                </a:solidFill>
                <a:effectLst/>
                <a:uLnTx/>
                <a:uFillTx/>
                <a:latin typeface="Aptos" panose="02110004020202020204"/>
                <a:ea typeface="+mn-ea"/>
                <a:cs typeface="+mn-cs"/>
                <a:hlinkClick r:id="rId4"/>
              </a:rPr>
              <a:t>Läs mer här</a:t>
            </a:r>
            <a:endParaRPr kumimoji="0" lang="sv-FI"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983360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A23FE6-B206-A518-AFA0-1FF15D1C42C9}"/>
            </a:ext>
          </a:extLst>
        </p:cNvPr>
        <p:cNvGrpSpPr/>
        <p:nvPr/>
      </p:nvGrpSpPr>
      <p:grpSpPr>
        <a:xfrm>
          <a:off x="0" y="0"/>
          <a:ext cx="0" cy="0"/>
          <a:chOff x="0" y="0"/>
          <a:chExt cx="0" cy="0"/>
        </a:xfrm>
      </p:grpSpPr>
      <p:pic>
        <p:nvPicPr>
          <p:cNvPr id="3" name="Bildobjekt 2">
            <a:extLst>
              <a:ext uri="{FF2B5EF4-FFF2-40B4-BE49-F238E27FC236}">
                <a16:creationId xmlns:a16="http://schemas.microsoft.com/office/drawing/2014/main" id="{3E99F92B-E958-5A2A-ABB5-7D876D27D6BF}"/>
              </a:ext>
            </a:extLst>
          </p:cNvPr>
          <p:cNvPicPr>
            <a:picLocks noChangeAspect="1"/>
          </p:cNvPicPr>
          <p:nvPr/>
        </p:nvPicPr>
        <p:blipFill>
          <a:blip r:embed="rId3"/>
          <a:stretch>
            <a:fillRect/>
          </a:stretch>
        </p:blipFill>
        <p:spPr>
          <a:xfrm>
            <a:off x="0" y="0"/>
            <a:ext cx="2485805" cy="6858000"/>
          </a:xfrm>
          <a:prstGeom prst="rect">
            <a:avLst/>
          </a:prstGeom>
        </p:spPr>
      </p:pic>
      <p:sp>
        <p:nvSpPr>
          <p:cNvPr id="4" name="textruta 3">
            <a:extLst>
              <a:ext uri="{FF2B5EF4-FFF2-40B4-BE49-F238E27FC236}">
                <a16:creationId xmlns:a16="http://schemas.microsoft.com/office/drawing/2014/main" id="{E56D6386-9F67-A8A7-D727-7032E7D568F0}"/>
              </a:ext>
            </a:extLst>
          </p:cNvPr>
          <p:cNvSpPr txBox="1"/>
          <p:nvPr/>
        </p:nvSpPr>
        <p:spPr>
          <a:xfrm>
            <a:off x="2316970" y="1120810"/>
            <a:ext cx="9205452" cy="329320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44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Påstående </a:t>
            </a:r>
            <a:r>
              <a:rPr lang="sv-SE" sz="4400" b="1" dirty="0">
                <a:solidFill>
                  <a:prstClr val="black"/>
                </a:solidFill>
                <a:latin typeface="Open sans" panose="020B0606030504020204" pitchFamily="34" charset="0"/>
                <a:ea typeface="Open sans" panose="020B0606030504020204" pitchFamily="34" charset="0"/>
                <a:cs typeface="Open sans" panose="020B0606030504020204" pitchFamily="34" charset="0"/>
              </a:rPr>
              <a:t>6</a:t>
            </a:r>
            <a:r>
              <a:rPr kumimoji="0" lang="sv-SE" sz="44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4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FI" sz="4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Alkoholkonsumtion kostar mer än  650 miljoner euro för den offentliga vården i Finland varje år</a:t>
            </a:r>
            <a:endParaRPr kumimoji="0" lang="sv-SE" sz="4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 name="textruta 1">
            <a:extLst>
              <a:ext uri="{FF2B5EF4-FFF2-40B4-BE49-F238E27FC236}">
                <a16:creationId xmlns:a16="http://schemas.microsoft.com/office/drawing/2014/main" id="{22F58AC6-D753-AC16-4A47-9526A228050A}"/>
              </a:ext>
            </a:extLst>
          </p:cNvPr>
          <p:cNvSpPr txBox="1"/>
          <p:nvPr/>
        </p:nvSpPr>
        <p:spPr>
          <a:xfrm>
            <a:off x="4340958" y="5000758"/>
            <a:ext cx="4811487"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FI" sz="6000" b="0" i="0" u="none" strike="noStrike" kern="1200" cap="none" spc="0" normalizeH="0" baseline="0" noProof="0" dirty="0">
                <a:ln>
                  <a:noFill/>
                </a:ln>
                <a:solidFill>
                  <a:srgbClr val="4EA72E"/>
                </a:solidFill>
                <a:effectLst/>
                <a:uLnTx/>
                <a:uFillTx/>
                <a:latin typeface="Aptos" panose="02110004020202020204"/>
                <a:ea typeface="+mn-ea"/>
                <a:cs typeface="+mn-cs"/>
              </a:rPr>
              <a:t>SANT</a:t>
            </a:r>
          </a:p>
        </p:txBody>
      </p:sp>
    </p:spTree>
    <p:extLst>
      <p:ext uri="{BB962C8B-B14F-4D97-AF65-F5344CB8AC3E}">
        <p14:creationId xmlns:p14="http://schemas.microsoft.com/office/powerpoint/2010/main" val="971531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FFAE54-971A-B943-E197-022F0EF67052}"/>
            </a:ext>
          </a:extLst>
        </p:cNvPr>
        <p:cNvGrpSpPr/>
        <p:nvPr/>
      </p:nvGrpSpPr>
      <p:grpSpPr>
        <a:xfrm>
          <a:off x="0" y="0"/>
          <a:ext cx="0" cy="0"/>
          <a:chOff x="0" y="0"/>
          <a:chExt cx="0" cy="0"/>
        </a:xfrm>
      </p:grpSpPr>
      <p:pic>
        <p:nvPicPr>
          <p:cNvPr id="6" name="Bildobjekt 5">
            <a:extLst>
              <a:ext uri="{FF2B5EF4-FFF2-40B4-BE49-F238E27FC236}">
                <a16:creationId xmlns:a16="http://schemas.microsoft.com/office/drawing/2014/main" id="{153F0DA8-8039-0055-1C38-7F7E19B7CE05}"/>
              </a:ext>
            </a:extLst>
          </p:cNvPr>
          <p:cNvPicPr>
            <a:picLocks noChangeAspect="1"/>
          </p:cNvPicPr>
          <p:nvPr/>
        </p:nvPicPr>
        <p:blipFill>
          <a:blip r:embed="rId3"/>
          <a:stretch>
            <a:fillRect/>
          </a:stretch>
        </p:blipFill>
        <p:spPr>
          <a:xfrm>
            <a:off x="0" y="0"/>
            <a:ext cx="12192000" cy="6857999"/>
          </a:xfrm>
          <a:prstGeom prst="rect">
            <a:avLst/>
          </a:prstGeom>
        </p:spPr>
      </p:pic>
      <p:sp>
        <p:nvSpPr>
          <p:cNvPr id="4" name="textruta 3">
            <a:extLst>
              <a:ext uri="{FF2B5EF4-FFF2-40B4-BE49-F238E27FC236}">
                <a16:creationId xmlns:a16="http://schemas.microsoft.com/office/drawing/2014/main" id="{8D2DFAF8-27CB-657C-9D51-0FE16BB84781}"/>
              </a:ext>
            </a:extLst>
          </p:cNvPr>
          <p:cNvSpPr txBox="1"/>
          <p:nvPr/>
        </p:nvSpPr>
        <p:spPr>
          <a:xfrm>
            <a:off x="1670957" y="1904999"/>
            <a:ext cx="885008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FI"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3" name="textruta 2">
            <a:extLst>
              <a:ext uri="{FF2B5EF4-FFF2-40B4-BE49-F238E27FC236}">
                <a16:creationId xmlns:a16="http://schemas.microsoft.com/office/drawing/2014/main" id="{E5A31310-A5B9-736B-EED1-F2105C4DDA82}"/>
              </a:ext>
            </a:extLst>
          </p:cNvPr>
          <p:cNvSpPr txBox="1"/>
          <p:nvPr/>
        </p:nvSpPr>
        <p:spPr>
          <a:xfrm>
            <a:off x="1441622" y="1904999"/>
            <a:ext cx="9079421" cy="34163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FI"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Alkoholkonsumtion orsakar mellan 650 miljoner och 1,1 miljarder euro i kostnader för den offentliga vården i Finland varje år. Den totala kostnaden är troligen ännu högre, då även andra tjänster inom samhället påverkas. </a:t>
            </a:r>
          </a:p>
        </p:txBody>
      </p:sp>
      <p:sp>
        <p:nvSpPr>
          <p:cNvPr id="2" name="textruta 1">
            <a:extLst>
              <a:ext uri="{FF2B5EF4-FFF2-40B4-BE49-F238E27FC236}">
                <a16:creationId xmlns:a16="http://schemas.microsoft.com/office/drawing/2014/main" id="{D19F8C06-7DA7-27F1-2ABA-FAE3A56C5A81}"/>
              </a:ext>
            </a:extLst>
          </p:cNvPr>
          <p:cNvSpPr txBox="1"/>
          <p:nvPr/>
        </p:nvSpPr>
        <p:spPr>
          <a:xfrm>
            <a:off x="9329352" y="5541456"/>
            <a:ext cx="185351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FI" sz="1800" b="0" i="0" u="none" strike="noStrike" kern="1200" cap="none" spc="0" normalizeH="0" baseline="0" noProof="0" dirty="0">
                <a:ln>
                  <a:noFill/>
                </a:ln>
                <a:solidFill>
                  <a:prstClr val="black"/>
                </a:solidFill>
                <a:effectLst/>
                <a:uLnTx/>
                <a:uFillTx/>
                <a:latin typeface="Aptos" panose="02110004020202020204"/>
                <a:ea typeface="+mn-ea"/>
                <a:cs typeface="+mn-cs"/>
                <a:hlinkClick r:id="rId4"/>
              </a:rPr>
              <a:t>Läs mer här</a:t>
            </a:r>
            <a:endParaRPr kumimoji="0" lang="sv-FI"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057516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0594A902-D602-1E7C-5935-55E4F140ACB3}"/>
              </a:ext>
            </a:extLst>
          </p:cNvPr>
          <p:cNvPicPr>
            <a:picLocks noChangeAspect="1"/>
          </p:cNvPicPr>
          <p:nvPr/>
        </p:nvPicPr>
        <p:blipFill>
          <a:blip r:embed="rId2"/>
          <a:stretch>
            <a:fillRect/>
          </a:stretch>
        </p:blipFill>
        <p:spPr>
          <a:xfrm>
            <a:off x="0" y="0"/>
            <a:ext cx="2485805" cy="6858000"/>
          </a:xfrm>
          <a:prstGeom prst="rect">
            <a:avLst/>
          </a:prstGeom>
        </p:spPr>
      </p:pic>
      <p:sp>
        <p:nvSpPr>
          <p:cNvPr id="4" name="textruta 3">
            <a:extLst>
              <a:ext uri="{FF2B5EF4-FFF2-40B4-BE49-F238E27FC236}">
                <a16:creationId xmlns:a16="http://schemas.microsoft.com/office/drawing/2014/main" id="{237C2FF9-B599-360C-039D-5F0D318C81C2}"/>
              </a:ext>
            </a:extLst>
          </p:cNvPr>
          <p:cNvSpPr txBox="1"/>
          <p:nvPr/>
        </p:nvSpPr>
        <p:spPr>
          <a:xfrm>
            <a:off x="2168689" y="1386480"/>
            <a:ext cx="9205452" cy="3354765"/>
          </a:xfrm>
          <a:prstGeom prst="rect">
            <a:avLst/>
          </a:prstGeom>
          <a:noFill/>
        </p:spPr>
        <p:txBody>
          <a:bodyPr wrap="square" rtlCol="0">
            <a:spAutoFit/>
          </a:bodyPr>
          <a:lstStyle/>
          <a:p>
            <a:pPr algn="ctr"/>
            <a:r>
              <a:rPr lang="sv-SE" sz="4400" b="1" dirty="0">
                <a:latin typeface="Open sans" panose="020B0606030504020204" pitchFamily="34" charset="0"/>
                <a:ea typeface="Open sans" panose="020B0606030504020204" pitchFamily="34" charset="0"/>
                <a:cs typeface="Open sans" panose="020B0606030504020204" pitchFamily="34" charset="0"/>
              </a:rPr>
              <a:t>Påstående 7:</a:t>
            </a:r>
          </a:p>
          <a:p>
            <a:pPr algn="ctr"/>
            <a:endParaRPr lang="sv-SE" sz="4400" dirty="0">
              <a:latin typeface="Open sans" panose="020B0606030504020204" pitchFamily="34" charset="0"/>
              <a:ea typeface="Open sans" panose="020B0606030504020204" pitchFamily="34" charset="0"/>
              <a:cs typeface="Open sans" panose="020B0606030504020204" pitchFamily="34" charset="0"/>
            </a:endParaRPr>
          </a:p>
          <a:p>
            <a:pPr algn="ctr"/>
            <a:r>
              <a:rPr lang="sv-SE" sz="4000" dirty="0">
                <a:latin typeface="Open sans" panose="020B0606030504020204" pitchFamily="34" charset="0"/>
                <a:ea typeface="Open sans" panose="020B0606030504020204" pitchFamily="34" charset="0"/>
                <a:cs typeface="Open sans" panose="020B0606030504020204" pitchFamily="34" charset="0"/>
              </a:rPr>
              <a:t>5 % av alla vuxna i Finland är helnyktra</a:t>
            </a:r>
          </a:p>
          <a:p>
            <a:pPr algn="ctr"/>
            <a:endParaRPr lang="sv-SE" sz="4400" b="1" dirty="0"/>
          </a:p>
        </p:txBody>
      </p:sp>
      <p:sp>
        <p:nvSpPr>
          <p:cNvPr id="2" name="textruta 1">
            <a:extLst>
              <a:ext uri="{FF2B5EF4-FFF2-40B4-BE49-F238E27FC236}">
                <a16:creationId xmlns:a16="http://schemas.microsoft.com/office/drawing/2014/main" id="{0FBC7544-F2A9-FE1E-1865-92AD6BE97C39}"/>
              </a:ext>
            </a:extLst>
          </p:cNvPr>
          <p:cNvSpPr txBox="1"/>
          <p:nvPr/>
        </p:nvSpPr>
        <p:spPr>
          <a:xfrm>
            <a:off x="4205034" y="4277893"/>
            <a:ext cx="4811487" cy="1015663"/>
          </a:xfrm>
          <a:prstGeom prst="rect">
            <a:avLst/>
          </a:prstGeom>
          <a:noFill/>
        </p:spPr>
        <p:txBody>
          <a:bodyPr wrap="square" rtlCol="0">
            <a:spAutoFit/>
          </a:bodyPr>
          <a:lstStyle/>
          <a:p>
            <a:pPr algn="ctr"/>
            <a:r>
              <a:rPr lang="sv-FI" sz="6000" dirty="0">
                <a:solidFill>
                  <a:srgbClr val="FF0000"/>
                </a:solidFill>
              </a:rPr>
              <a:t>FALSKT</a:t>
            </a:r>
          </a:p>
        </p:txBody>
      </p:sp>
    </p:spTree>
    <p:extLst>
      <p:ext uri="{BB962C8B-B14F-4D97-AF65-F5344CB8AC3E}">
        <p14:creationId xmlns:p14="http://schemas.microsoft.com/office/powerpoint/2010/main" val="2106348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598AF79C-15BF-66AC-50C1-7C17C2E84B12}"/>
              </a:ext>
            </a:extLst>
          </p:cNvPr>
          <p:cNvPicPr>
            <a:picLocks noChangeAspect="1"/>
          </p:cNvPicPr>
          <p:nvPr/>
        </p:nvPicPr>
        <p:blipFill>
          <a:blip r:embed="rId3"/>
          <a:stretch>
            <a:fillRect/>
          </a:stretch>
        </p:blipFill>
        <p:spPr>
          <a:xfrm>
            <a:off x="0" y="0"/>
            <a:ext cx="12192000" cy="6857999"/>
          </a:xfrm>
          <a:prstGeom prst="rect">
            <a:avLst/>
          </a:prstGeom>
        </p:spPr>
      </p:pic>
      <p:sp>
        <p:nvSpPr>
          <p:cNvPr id="4" name="textruta 3">
            <a:extLst>
              <a:ext uri="{FF2B5EF4-FFF2-40B4-BE49-F238E27FC236}">
                <a16:creationId xmlns:a16="http://schemas.microsoft.com/office/drawing/2014/main" id="{B9BD17F5-4CC3-3F99-77F8-1BF1A224878F}"/>
              </a:ext>
            </a:extLst>
          </p:cNvPr>
          <p:cNvSpPr txBox="1"/>
          <p:nvPr/>
        </p:nvSpPr>
        <p:spPr>
          <a:xfrm>
            <a:off x="1670957" y="1904999"/>
            <a:ext cx="8850086" cy="369332"/>
          </a:xfrm>
          <a:prstGeom prst="rect">
            <a:avLst/>
          </a:prstGeom>
          <a:noFill/>
        </p:spPr>
        <p:txBody>
          <a:bodyPr wrap="square" rtlCol="0">
            <a:spAutoFit/>
          </a:bodyPr>
          <a:lstStyle/>
          <a:p>
            <a:pPr algn="ctr"/>
            <a:endParaRPr lang="sv-FI" dirty="0"/>
          </a:p>
        </p:txBody>
      </p:sp>
      <p:sp>
        <p:nvSpPr>
          <p:cNvPr id="3" name="textruta 2">
            <a:extLst>
              <a:ext uri="{FF2B5EF4-FFF2-40B4-BE49-F238E27FC236}">
                <a16:creationId xmlns:a16="http://schemas.microsoft.com/office/drawing/2014/main" id="{708A8C40-478D-62B8-AB0B-F05E7F9AC71F}"/>
              </a:ext>
            </a:extLst>
          </p:cNvPr>
          <p:cNvSpPr txBox="1"/>
          <p:nvPr/>
        </p:nvSpPr>
        <p:spPr>
          <a:xfrm>
            <a:off x="1545623" y="2089665"/>
            <a:ext cx="9278895" cy="2123658"/>
          </a:xfrm>
          <a:prstGeom prst="rect">
            <a:avLst/>
          </a:prstGeom>
          <a:noFill/>
        </p:spPr>
        <p:txBody>
          <a:bodyPr wrap="square" rtlCol="0">
            <a:spAutoFit/>
          </a:bodyPr>
          <a:lstStyle/>
          <a:p>
            <a:pPr algn="ctr"/>
            <a:endParaRPr lang="sv-FI" sz="3300" dirty="0">
              <a:latin typeface="Open sans" panose="020B0606030504020204" pitchFamily="34" charset="0"/>
              <a:ea typeface="Open sans" panose="020B0606030504020204" pitchFamily="34" charset="0"/>
              <a:cs typeface="Open sans" panose="020B0606030504020204" pitchFamily="34" charset="0"/>
            </a:endParaRPr>
          </a:p>
          <a:p>
            <a:pPr algn="ctr"/>
            <a:r>
              <a:rPr lang="sv-FI" sz="3300" dirty="0">
                <a:latin typeface="Open sans" panose="020B0606030504020204" pitchFamily="34" charset="0"/>
                <a:ea typeface="Open sans" panose="020B0606030504020204" pitchFamily="34" charset="0"/>
                <a:cs typeface="Open sans" panose="020B0606030504020204" pitchFamily="34" charset="0"/>
              </a:rPr>
              <a:t>Hela 12% av alla vuxna i Finland är helt nyktra och den regelbundna alkoholkonsumtionen bland vuxna har minskat överlag.</a:t>
            </a:r>
          </a:p>
        </p:txBody>
      </p:sp>
      <p:sp>
        <p:nvSpPr>
          <p:cNvPr id="2" name="textruta 1">
            <a:extLst>
              <a:ext uri="{FF2B5EF4-FFF2-40B4-BE49-F238E27FC236}">
                <a16:creationId xmlns:a16="http://schemas.microsoft.com/office/drawing/2014/main" id="{28452D66-EBFE-6870-CC2B-36FBEBF58B75}"/>
              </a:ext>
            </a:extLst>
          </p:cNvPr>
          <p:cNvSpPr txBox="1"/>
          <p:nvPr/>
        </p:nvSpPr>
        <p:spPr>
          <a:xfrm>
            <a:off x="9638270" y="5449330"/>
            <a:ext cx="1717589" cy="369332"/>
          </a:xfrm>
          <a:prstGeom prst="rect">
            <a:avLst/>
          </a:prstGeom>
          <a:noFill/>
        </p:spPr>
        <p:txBody>
          <a:bodyPr wrap="square" rtlCol="0">
            <a:spAutoFit/>
          </a:bodyPr>
          <a:lstStyle/>
          <a:p>
            <a:r>
              <a:rPr lang="sv-FI" dirty="0">
                <a:hlinkClick r:id="rId4"/>
              </a:rPr>
              <a:t>Läs mer här</a:t>
            </a:r>
            <a:endParaRPr lang="sv-FI" dirty="0"/>
          </a:p>
        </p:txBody>
      </p:sp>
    </p:spTree>
    <p:extLst>
      <p:ext uri="{BB962C8B-B14F-4D97-AF65-F5344CB8AC3E}">
        <p14:creationId xmlns:p14="http://schemas.microsoft.com/office/powerpoint/2010/main" val="15817038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DD6424-794C-696F-D02D-556173FBE1A8}"/>
            </a:ext>
          </a:extLst>
        </p:cNvPr>
        <p:cNvGrpSpPr/>
        <p:nvPr/>
      </p:nvGrpSpPr>
      <p:grpSpPr>
        <a:xfrm>
          <a:off x="0" y="0"/>
          <a:ext cx="0" cy="0"/>
          <a:chOff x="0" y="0"/>
          <a:chExt cx="0" cy="0"/>
        </a:xfrm>
      </p:grpSpPr>
      <p:pic>
        <p:nvPicPr>
          <p:cNvPr id="3" name="Bildobjekt 2">
            <a:extLst>
              <a:ext uri="{FF2B5EF4-FFF2-40B4-BE49-F238E27FC236}">
                <a16:creationId xmlns:a16="http://schemas.microsoft.com/office/drawing/2014/main" id="{0932DA42-8A72-6803-96E8-B33A9F70DBBE}"/>
              </a:ext>
            </a:extLst>
          </p:cNvPr>
          <p:cNvPicPr>
            <a:picLocks noChangeAspect="1"/>
          </p:cNvPicPr>
          <p:nvPr/>
        </p:nvPicPr>
        <p:blipFill>
          <a:blip r:embed="rId3"/>
          <a:stretch>
            <a:fillRect/>
          </a:stretch>
        </p:blipFill>
        <p:spPr>
          <a:xfrm>
            <a:off x="0" y="0"/>
            <a:ext cx="2485805" cy="6858000"/>
          </a:xfrm>
          <a:prstGeom prst="rect">
            <a:avLst/>
          </a:prstGeom>
        </p:spPr>
      </p:pic>
      <p:sp>
        <p:nvSpPr>
          <p:cNvPr id="4" name="textruta 3">
            <a:extLst>
              <a:ext uri="{FF2B5EF4-FFF2-40B4-BE49-F238E27FC236}">
                <a16:creationId xmlns:a16="http://schemas.microsoft.com/office/drawing/2014/main" id="{9917FD9E-F87A-CE99-4692-CFAC573DEA15}"/>
              </a:ext>
            </a:extLst>
          </p:cNvPr>
          <p:cNvSpPr txBox="1"/>
          <p:nvPr/>
        </p:nvSpPr>
        <p:spPr>
          <a:xfrm>
            <a:off x="2316970" y="1349410"/>
            <a:ext cx="9205452" cy="3293209"/>
          </a:xfrm>
          <a:prstGeom prst="rect">
            <a:avLst/>
          </a:prstGeom>
          <a:noFill/>
        </p:spPr>
        <p:txBody>
          <a:bodyPr wrap="square" rtlCol="0">
            <a:spAutoFit/>
          </a:bodyPr>
          <a:lstStyle/>
          <a:p>
            <a:pPr algn="ctr"/>
            <a:r>
              <a:rPr lang="sv-SE" sz="4400" b="1">
                <a:latin typeface="Open sans" panose="020B0606030504020204" pitchFamily="34" charset="0"/>
                <a:ea typeface="Open sans" panose="020B0606030504020204" pitchFamily="34" charset="0"/>
                <a:cs typeface="Open sans" panose="020B0606030504020204" pitchFamily="34" charset="0"/>
              </a:rPr>
              <a:t>Påstående 8:</a:t>
            </a:r>
            <a:endParaRPr lang="sv-SE" sz="4400" b="1" dirty="0">
              <a:latin typeface="Open sans" panose="020B0606030504020204" pitchFamily="34" charset="0"/>
              <a:ea typeface="Open sans" panose="020B0606030504020204" pitchFamily="34" charset="0"/>
              <a:cs typeface="Open sans" panose="020B0606030504020204" pitchFamily="34" charset="0"/>
            </a:endParaRPr>
          </a:p>
          <a:p>
            <a:pPr algn="ctr"/>
            <a:endParaRPr lang="sv-SE" sz="4400" dirty="0">
              <a:latin typeface="Open sans" panose="020B0606030504020204" pitchFamily="34" charset="0"/>
              <a:ea typeface="Open sans" panose="020B0606030504020204" pitchFamily="34" charset="0"/>
              <a:cs typeface="Open sans" panose="020B0606030504020204" pitchFamily="34" charset="0"/>
            </a:endParaRPr>
          </a:p>
          <a:p>
            <a:pPr algn="ctr"/>
            <a:r>
              <a:rPr lang="sv-SE" sz="4000" dirty="0">
                <a:latin typeface="Open sans" panose="020B0606030504020204" pitchFamily="34" charset="0"/>
                <a:ea typeface="Open sans" panose="020B0606030504020204" pitchFamily="34" charset="0"/>
                <a:cs typeface="Open sans" panose="020B0606030504020204" pitchFamily="34" charset="0"/>
              </a:rPr>
              <a:t>Antalet åttonde- och </a:t>
            </a:r>
            <a:r>
              <a:rPr lang="sv-SE" sz="4000" dirty="0" err="1">
                <a:latin typeface="Open sans" panose="020B0606030504020204" pitchFamily="34" charset="0"/>
                <a:ea typeface="Open sans" panose="020B0606030504020204" pitchFamily="34" charset="0"/>
                <a:cs typeface="Open sans" panose="020B0606030504020204" pitchFamily="34" charset="0"/>
              </a:rPr>
              <a:t>niondeklassister</a:t>
            </a:r>
            <a:r>
              <a:rPr lang="sv-SE" sz="4000" dirty="0">
                <a:latin typeface="Open sans" panose="020B0606030504020204" pitchFamily="34" charset="0"/>
                <a:ea typeface="Open sans" panose="020B0606030504020204" pitchFamily="34" charset="0"/>
                <a:cs typeface="Open sans" panose="020B0606030504020204" pitchFamily="34" charset="0"/>
              </a:rPr>
              <a:t> i Finland som inte alls dricker alkohol har ökat den senaste tiden</a:t>
            </a:r>
            <a:endParaRPr lang="sv-SE" sz="44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2" name="textruta 1">
            <a:extLst>
              <a:ext uri="{FF2B5EF4-FFF2-40B4-BE49-F238E27FC236}">
                <a16:creationId xmlns:a16="http://schemas.microsoft.com/office/drawing/2014/main" id="{13BBA1CE-FFEE-B63F-D2D4-EA74008303F8}"/>
              </a:ext>
            </a:extLst>
          </p:cNvPr>
          <p:cNvSpPr txBox="1"/>
          <p:nvPr/>
        </p:nvSpPr>
        <p:spPr>
          <a:xfrm>
            <a:off x="4340958" y="5000758"/>
            <a:ext cx="4811487" cy="1015663"/>
          </a:xfrm>
          <a:prstGeom prst="rect">
            <a:avLst/>
          </a:prstGeom>
          <a:noFill/>
        </p:spPr>
        <p:txBody>
          <a:bodyPr wrap="square" rtlCol="0">
            <a:spAutoFit/>
          </a:bodyPr>
          <a:lstStyle/>
          <a:p>
            <a:pPr algn="ctr"/>
            <a:r>
              <a:rPr lang="sv-FI" sz="6000" dirty="0">
                <a:solidFill>
                  <a:schemeClr val="accent6"/>
                </a:solidFill>
              </a:rPr>
              <a:t>SANT</a:t>
            </a:r>
          </a:p>
        </p:txBody>
      </p:sp>
    </p:spTree>
    <p:extLst>
      <p:ext uri="{BB962C8B-B14F-4D97-AF65-F5344CB8AC3E}">
        <p14:creationId xmlns:p14="http://schemas.microsoft.com/office/powerpoint/2010/main" val="4232074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5EDF0-6DAB-6BE9-E10C-A5C9A928C498}"/>
            </a:ext>
          </a:extLst>
        </p:cNvPr>
        <p:cNvGrpSpPr/>
        <p:nvPr/>
      </p:nvGrpSpPr>
      <p:grpSpPr>
        <a:xfrm>
          <a:off x="0" y="0"/>
          <a:ext cx="0" cy="0"/>
          <a:chOff x="0" y="0"/>
          <a:chExt cx="0" cy="0"/>
        </a:xfrm>
      </p:grpSpPr>
      <p:pic>
        <p:nvPicPr>
          <p:cNvPr id="6" name="Bildobjekt 5">
            <a:extLst>
              <a:ext uri="{FF2B5EF4-FFF2-40B4-BE49-F238E27FC236}">
                <a16:creationId xmlns:a16="http://schemas.microsoft.com/office/drawing/2014/main" id="{6C1FF319-70AB-5E32-E120-3420128975D1}"/>
              </a:ext>
            </a:extLst>
          </p:cNvPr>
          <p:cNvPicPr>
            <a:picLocks noChangeAspect="1"/>
          </p:cNvPicPr>
          <p:nvPr/>
        </p:nvPicPr>
        <p:blipFill>
          <a:blip r:embed="rId3"/>
          <a:stretch>
            <a:fillRect/>
          </a:stretch>
        </p:blipFill>
        <p:spPr>
          <a:xfrm>
            <a:off x="0" y="0"/>
            <a:ext cx="12192000" cy="6857999"/>
          </a:xfrm>
          <a:prstGeom prst="rect">
            <a:avLst/>
          </a:prstGeom>
        </p:spPr>
      </p:pic>
      <p:sp>
        <p:nvSpPr>
          <p:cNvPr id="4" name="textruta 3">
            <a:extLst>
              <a:ext uri="{FF2B5EF4-FFF2-40B4-BE49-F238E27FC236}">
                <a16:creationId xmlns:a16="http://schemas.microsoft.com/office/drawing/2014/main" id="{894CB7E9-D97F-78D2-2CA7-E46E2DDDDC35}"/>
              </a:ext>
            </a:extLst>
          </p:cNvPr>
          <p:cNvSpPr txBox="1"/>
          <p:nvPr/>
        </p:nvSpPr>
        <p:spPr>
          <a:xfrm>
            <a:off x="1670957" y="1904999"/>
            <a:ext cx="8850086" cy="369332"/>
          </a:xfrm>
          <a:prstGeom prst="rect">
            <a:avLst/>
          </a:prstGeom>
          <a:noFill/>
        </p:spPr>
        <p:txBody>
          <a:bodyPr wrap="square" rtlCol="0">
            <a:spAutoFit/>
          </a:bodyPr>
          <a:lstStyle/>
          <a:p>
            <a:pPr algn="ctr"/>
            <a:endParaRPr lang="sv-FI" dirty="0"/>
          </a:p>
        </p:txBody>
      </p:sp>
      <p:sp>
        <p:nvSpPr>
          <p:cNvPr id="3" name="textruta 2">
            <a:extLst>
              <a:ext uri="{FF2B5EF4-FFF2-40B4-BE49-F238E27FC236}">
                <a16:creationId xmlns:a16="http://schemas.microsoft.com/office/drawing/2014/main" id="{8866736C-B68B-6C68-AE43-56054C828458}"/>
              </a:ext>
            </a:extLst>
          </p:cNvPr>
          <p:cNvSpPr txBox="1"/>
          <p:nvPr/>
        </p:nvSpPr>
        <p:spPr>
          <a:xfrm>
            <a:off x="1441622" y="2089665"/>
            <a:ext cx="9079421" cy="3662541"/>
          </a:xfrm>
          <a:prstGeom prst="rect">
            <a:avLst/>
          </a:prstGeom>
          <a:noFill/>
        </p:spPr>
        <p:txBody>
          <a:bodyPr wrap="square" rtlCol="0">
            <a:spAutoFit/>
          </a:bodyPr>
          <a:lstStyle/>
          <a:p>
            <a:pPr algn="ctr"/>
            <a:r>
              <a:rPr lang="sv-FI" sz="4000" dirty="0">
                <a:latin typeface="Open sans" panose="020B0606030504020204" pitchFamily="34" charset="0"/>
                <a:ea typeface="Open sans" panose="020B0606030504020204" pitchFamily="34" charset="0"/>
                <a:cs typeface="Open sans" panose="020B0606030504020204" pitchFamily="34" charset="0"/>
              </a:rPr>
              <a:t>Enligt undersökningen Hälsa i skolan ökar helnyktra ungdomar </a:t>
            </a:r>
          </a:p>
          <a:p>
            <a:pPr algn="ctr"/>
            <a:r>
              <a:rPr lang="sv-FI" sz="4000" dirty="0">
                <a:latin typeface="Open sans" panose="020B0606030504020204" pitchFamily="34" charset="0"/>
                <a:ea typeface="Open sans" panose="020B0606030504020204" pitchFamily="34" charset="0"/>
                <a:cs typeface="Open sans" panose="020B0606030504020204" pitchFamily="34" charset="0"/>
              </a:rPr>
              <a:t>i åk 8 och 9 i hela Finland</a:t>
            </a:r>
          </a:p>
          <a:p>
            <a:pPr algn="ctr"/>
            <a:endParaRPr lang="sv-FI" sz="4000" dirty="0">
              <a:latin typeface="Open sans" panose="020B0606030504020204" pitchFamily="34" charset="0"/>
              <a:ea typeface="Open sans" panose="020B0606030504020204" pitchFamily="34" charset="0"/>
              <a:cs typeface="Open sans" panose="020B0606030504020204" pitchFamily="34" charset="0"/>
            </a:endParaRPr>
          </a:p>
          <a:p>
            <a:pPr algn="ctr"/>
            <a:r>
              <a:rPr lang="sv-FI" sz="3600" dirty="0">
                <a:latin typeface="Open sans" panose="020B0606030504020204" pitchFamily="34" charset="0"/>
                <a:ea typeface="Open sans" panose="020B0606030504020204" pitchFamily="34" charset="0"/>
                <a:cs typeface="Open sans" panose="020B0606030504020204" pitchFamily="34" charset="0"/>
              </a:rPr>
              <a:t>Helnyktra år 2019 	60,7%</a:t>
            </a:r>
          </a:p>
          <a:p>
            <a:pPr algn="ctr"/>
            <a:r>
              <a:rPr lang="sv-FI" sz="3600" dirty="0">
                <a:latin typeface="Open sans" panose="020B0606030504020204" pitchFamily="34" charset="0"/>
                <a:ea typeface="Open sans" panose="020B0606030504020204" pitchFamily="34" charset="0"/>
                <a:cs typeface="Open sans" panose="020B0606030504020204" pitchFamily="34" charset="0"/>
              </a:rPr>
              <a:t>Helnyktra år 2023 	67,5% </a:t>
            </a:r>
          </a:p>
        </p:txBody>
      </p:sp>
      <p:sp>
        <p:nvSpPr>
          <p:cNvPr id="2" name="textruta 1">
            <a:extLst>
              <a:ext uri="{FF2B5EF4-FFF2-40B4-BE49-F238E27FC236}">
                <a16:creationId xmlns:a16="http://schemas.microsoft.com/office/drawing/2014/main" id="{3E5648DE-1964-1A93-A20B-B0784EB6B5AE}"/>
              </a:ext>
            </a:extLst>
          </p:cNvPr>
          <p:cNvSpPr txBox="1"/>
          <p:nvPr/>
        </p:nvSpPr>
        <p:spPr>
          <a:xfrm>
            <a:off x="9329352" y="5541456"/>
            <a:ext cx="1853513" cy="369332"/>
          </a:xfrm>
          <a:prstGeom prst="rect">
            <a:avLst/>
          </a:prstGeom>
          <a:noFill/>
        </p:spPr>
        <p:txBody>
          <a:bodyPr wrap="square" rtlCol="0">
            <a:spAutoFit/>
          </a:bodyPr>
          <a:lstStyle/>
          <a:p>
            <a:r>
              <a:rPr lang="sv-FI" dirty="0">
                <a:hlinkClick r:id="rId4"/>
              </a:rPr>
              <a:t>Läs mer här</a:t>
            </a:r>
            <a:endParaRPr lang="sv-FI" dirty="0"/>
          </a:p>
        </p:txBody>
      </p:sp>
    </p:spTree>
    <p:extLst>
      <p:ext uri="{BB962C8B-B14F-4D97-AF65-F5344CB8AC3E}">
        <p14:creationId xmlns:p14="http://schemas.microsoft.com/office/powerpoint/2010/main" val="316045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9AF7249C-55E0-B343-02FB-8848181A9531}"/>
              </a:ext>
            </a:extLst>
          </p:cNvPr>
          <p:cNvPicPr>
            <a:picLocks noChangeAspect="1"/>
          </p:cNvPicPr>
          <p:nvPr/>
        </p:nvPicPr>
        <p:blipFill>
          <a:blip r:embed="rId2"/>
          <a:stretch>
            <a:fillRect/>
          </a:stretch>
        </p:blipFill>
        <p:spPr>
          <a:xfrm>
            <a:off x="-1" y="1"/>
            <a:ext cx="12191999" cy="6858000"/>
          </a:xfrm>
          <a:prstGeom prst="rect">
            <a:avLst/>
          </a:prstGeom>
        </p:spPr>
      </p:pic>
    </p:spTree>
    <p:extLst>
      <p:ext uri="{BB962C8B-B14F-4D97-AF65-F5344CB8AC3E}">
        <p14:creationId xmlns:p14="http://schemas.microsoft.com/office/powerpoint/2010/main" val="2681839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0594A902-D602-1E7C-5935-55E4F140ACB3}"/>
              </a:ext>
            </a:extLst>
          </p:cNvPr>
          <p:cNvPicPr>
            <a:picLocks noChangeAspect="1"/>
          </p:cNvPicPr>
          <p:nvPr/>
        </p:nvPicPr>
        <p:blipFill>
          <a:blip r:embed="rId2"/>
          <a:stretch>
            <a:fillRect/>
          </a:stretch>
        </p:blipFill>
        <p:spPr>
          <a:xfrm>
            <a:off x="0" y="0"/>
            <a:ext cx="2485805" cy="6858000"/>
          </a:xfrm>
          <a:prstGeom prst="rect">
            <a:avLst/>
          </a:prstGeom>
        </p:spPr>
      </p:pic>
      <p:sp>
        <p:nvSpPr>
          <p:cNvPr id="4" name="textruta 3">
            <a:extLst>
              <a:ext uri="{FF2B5EF4-FFF2-40B4-BE49-F238E27FC236}">
                <a16:creationId xmlns:a16="http://schemas.microsoft.com/office/drawing/2014/main" id="{237C2FF9-B599-360C-039D-5F0D318C81C2}"/>
              </a:ext>
            </a:extLst>
          </p:cNvPr>
          <p:cNvSpPr txBox="1"/>
          <p:nvPr/>
        </p:nvSpPr>
        <p:spPr>
          <a:xfrm>
            <a:off x="2362198" y="1469570"/>
            <a:ext cx="8501743" cy="3477875"/>
          </a:xfrm>
          <a:prstGeom prst="rect">
            <a:avLst/>
          </a:prstGeom>
          <a:noFill/>
        </p:spPr>
        <p:txBody>
          <a:bodyPr wrap="square" rtlCol="0">
            <a:spAutoFit/>
          </a:bodyPr>
          <a:lstStyle/>
          <a:p>
            <a:pPr algn="ctr"/>
            <a:r>
              <a:rPr lang="sv-SE" sz="4400" b="1" dirty="0">
                <a:latin typeface="Open sans" panose="020B0606030504020204" pitchFamily="34" charset="0"/>
                <a:ea typeface="Open sans" panose="020B0606030504020204" pitchFamily="34" charset="0"/>
                <a:cs typeface="Open sans" panose="020B0606030504020204" pitchFamily="34" charset="0"/>
              </a:rPr>
              <a:t>Påstående 1:</a:t>
            </a:r>
          </a:p>
          <a:p>
            <a:pPr algn="ctr"/>
            <a:endParaRPr lang="sv-SE" sz="4400" dirty="0">
              <a:latin typeface="Open sans" panose="020B0606030504020204" pitchFamily="34" charset="0"/>
              <a:ea typeface="Open sans" panose="020B0606030504020204" pitchFamily="34" charset="0"/>
              <a:cs typeface="Open sans" panose="020B0606030504020204" pitchFamily="34" charset="0"/>
            </a:endParaRPr>
          </a:p>
          <a:p>
            <a:pPr algn="ctr"/>
            <a:r>
              <a:rPr lang="sv-SE" sz="4400" dirty="0">
                <a:latin typeface="Open sans" panose="020B0606030504020204" pitchFamily="34" charset="0"/>
                <a:ea typeface="Open sans" panose="020B0606030504020204" pitchFamily="34" charset="0"/>
                <a:cs typeface="Open sans" panose="020B0606030504020204" pitchFamily="34" charset="0"/>
              </a:rPr>
              <a:t>Det är 18 års åldersgräns på alla alkoholhaltiga drycker </a:t>
            </a:r>
          </a:p>
          <a:p>
            <a:pPr algn="ctr"/>
            <a:r>
              <a:rPr lang="sv-SE" sz="4400" dirty="0">
                <a:latin typeface="Open sans" panose="020B0606030504020204" pitchFamily="34" charset="0"/>
                <a:ea typeface="Open sans" panose="020B0606030504020204" pitchFamily="34" charset="0"/>
                <a:cs typeface="Open sans" panose="020B0606030504020204" pitchFamily="34" charset="0"/>
              </a:rPr>
              <a:t>i Finland</a:t>
            </a:r>
            <a:endParaRPr lang="sv-FI" sz="4400" dirty="0">
              <a:latin typeface="Open sans" panose="020B0606030504020204" pitchFamily="34" charset="0"/>
              <a:ea typeface="Open sans" panose="020B0606030504020204" pitchFamily="34" charset="0"/>
              <a:cs typeface="Open sans" panose="020B0606030504020204" pitchFamily="34" charset="0"/>
            </a:endParaRPr>
          </a:p>
        </p:txBody>
      </p:sp>
      <p:sp>
        <p:nvSpPr>
          <p:cNvPr id="2" name="textruta 1">
            <a:extLst>
              <a:ext uri="{FF2B5EF4-FFF2-40B4-BE49-F238E27FC236}">
                <a16:creationId xmlns:a16="http://schemas.microsoft.com/office/drawing/2014/main" id="{6C6D57B7-BCA1-C4B6-9E49-5F1488BE74AB}"/>
              </a:ext>
            </a:extLst>
          </p:cNvPr>
          <p:cNvSpPr txBox="1"/>
          <p:nvPr/>
        </p:nvSpPr>
        <p:spPr>
          <a:xfrm>
            <a:off x="4269129" y="5163719"/>
            <a:ext cx="4811487" cy="1015663"/>
          </a:xfrm>
          <a:prstGeom prst="rect">
            <a:avLst/>
          </a:prstGeom>
          <a:noFill/>
        </p:spPr>
        <p:txBody>
          <a:bodyPr wrap="square" rtlCol="0">
            <a:spAutoFit/>
          </a:bodyPr>
          <a:lstStyle/>
          <a:p>
            <a:pPr algn="ctr"/>
            <a:r>
              <a:rPr lang="sv-FI" sz="6000" dirty="0">
                <a:solidFill>
                  <a:srgbClr val="FF0000"/>
                </a:solidFill>
              </a:rPr>
              <a:t>FALSKT</a:t>
            </a:r>
          </a:p>
        </p:txBody>
      </p:sp>
    </p:spTree>
    <p:extLst>
      <p:ext uri="{BB962C8B-B14F-4D97-AF65-F5344CB8AC3E}">
        <p14:creationId xmlns:p14="http://schemas.microsoft.com/office/powerpoint/2010/main" val="3346997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6F5DD6-2AEF-8BEC-896F-99A513B5E579}"/>
            </a:ext>
          </a:extLst>
        </p:cNvPr>
        <p:cNvGrpSpPr/>
        <p:nvPr/>
      </p:nvGrpSpPr>
      <p:grpSpPr>
        <a:xfrm>
          <a:off x="0" y="0"/>
          <a:ext cx="0" cy="0"/>
          <a:chOff x="0" y="0"/>
          <a:chExt cx="0" cy="0"/>
        </a:xfrm>
      </p:grpSpPr>
      <p:pic>
        <p:nvPicPr>
          <p:cNvPr id="5" name="Bildobjekt 4">
            <a:extLst>
              <a:ext uri="{FF2B5EF4-FFF2-40B4-BE49-F238E27FC236}">
                <a16:creationId xmlns:a16="http://schemas.microsoft.com/office/drawing/2014/main" id="{AFA7C62F-6B2F-8085-326D-E994AFD71C2B}"/>
              </a:ext>
            </a:extLst>
          </p:cNvPr>
          <p:cNvPicPr>
            <a:picLocks noChangeAspect="1"/>
          </p:cNvPicPr>
          <p:nvPr/>
        </p:nvPicPr>
        <p:blipFill>
          <a:blip r:embed="rId3"/>
          <a:stretch>
            <a:fillRect/>
          </a:stretch>
        </p:blipFill>
        <p:spPr>
          <a:xfrm>
            <a:off x="0" y="0"/>
            <a:ext cx="12192000" cy="6857999"/>
          </a:xfrm>
          <a:prstGeom prst="rect">
            <a:avLst/>
          </a:prstGeom>
        </p:spPr>
      </p:pic>
      <p:sp>
        <p:nvSpPr>
          <p:cNvPr id="4" name="textruta 3">
            <a:extLst>
              <a:ext uri="{FF2B5EF4-FFF2-40B4-BE49-F238E27FC236}">
                <a16:creationId xmlns:a16="http://schemas.microsoft.com/office/drawing/2014/main" id="{3E6B07E0-0B48-076E-2CCA-82330DFF6D71}"/>
              </a:ext>
            </a:extLst>
          </p:cNvPr>
          <p:cNvSpPr txBox="1"/>
          <p:nvPr/>
        </p:nvSpPr>
        <p:spPr>
          <a:xfrm>
            <a:off x="1327689" y="1804305"/>
            <a:ext cx="9536621" cy="3447098"/>
          </a:xfrm>
          <a:prstGeom prst="rect">
            <a:avLst/>
          </a:prstGeom>
          <a:noFill/>
        </p:spPr>
        <p:txBody>
          <a:bodyPr wrap="square" rtlCol="0">
            <a:spAutoFit/>
          </a:bodyPr>
          <a:lstStyle/>
          <a:p>
            <a:pPr algn="ctr"/>
            <a:endParaRPr lang="sv-FI" sz="4000" dirty="0"/>
          </a:p>
          <a:p>
            <a:pPr algn="ctr"/>
            <a:r>
              <a:rPr lang="sv-FI" sz="4000" dirty="0">
                <a:latin typeface="Open sans" panose="020B0606030504020204" pitchFamily="34" charset="0"/>
                <a:ea typeface="Open sans" panose="020B0606030504020204" pitchFamily="34" charset="0"/>
                <a:cs typeface="Open sans" panose="020B0606030504020204" pitchFamily="34" charset="0"/>
              </a:rPr>
              <a:t>För att köpa svagare alkoholdrycker ska man vara 18 år gammal men för att köpa alkoholdrycker som är starkare än 22% måste man vara 20 år.</a:t>
            </a:r>
          </a:p>
          <a:p>
            <a:pPr algn="ctr"/>
            <a:endParaRPr lang="sv-FI" dirty="0"/>
          </a:p>
        </p:txBody>
      </p:sp>
      <p:sp>
        <p:nvSpPr>
          <p:cNvPr id="2" name="textruta 1">
            <a:extLst>
              <a:ext uri="{FF2B5EF4-FFF2-40B4-BE49-F238E27FC236}">
                <a16:creationId xmlns:a16="http://schemas.microsoft.com/office/drawing/2014/main" id="{54B9E9BC-B359-B97E-BB36-E25AB3C187C7}"/>
              </a:ext>
            </a:extLst>
          </p:cNvPr>
          <p:cNvSpPr txBox="1"/>
          <p:nvPr/>
        </p:nvSpPr>
        <p:spPr>
          <a:xfrm>
            <a:off x="8662086" y="5462262"/>
            <a:ext cx="2498786" cy="369332"/>
          </a:xfrm>
          <a:prstGeom prst="rect">
            <a:avLst/>
          </a:prstGeom>
          <a:noFill/>
        </p:spPr>
        <p:txBody>
          <a:bodyPr wrap="square" rtlCol="0">
            <a:spAutoFit/>
          </a:bodyPr>
          <a:lstStyle/>
          <a:p>
            <a:r>
              <a:rPr lang="sv-FI" dirty="0">
                <a:hlinkClick r:id="rId4"/>
              </a:rPr>
              <a:t>Läs mer här</a:t>
            </a:r>
            <a:endParaRPr lang="sv-FI" dirty="0"/>
          </a:p>
        </p:txBody>
      </p:sp>
    </p:spTree>
    <p:extLst>
      <p:ext uri="{BB962C8B-B14F-4D97-AF65-F5344CB8AC3E}">
        <p14:creationId xmlns:p14="http://schemas.microsoft.com/office/powerpoint/2010/main" val="20720775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0594A902-D602-1E7C-5935-55E4F140ACB3}"/>
              </a:ext>
            </a:extLst>
          </p:cNvPr>
          <p:cNvPicPr>
            <a:picLocks noChangeAspect="1"/>
          </p:cNvPicPr>
          <p:nvPr/>
        </p:nvPicPr>
        <p:blipFill>
          <a:blip r:embed="rId2"/>
          <a:stretch>
            <a:fillRect/>
          </a:stretch>
        </p:blipFill>
        <p:spPr>
          <a:xfrm>
            <a:off x="0" y="0"/>
            <a:ext cx="2485805" cy="6858000"/>
          </a:xfrm>
          <a:prstGeom prst="rect">
            <a:avLst/>
          </a:prstGeom>
        </p:spPr>
      </p:pic>
      <p:sp>
        <p:nvSpPr>
          <p:cNvPr id="4" name="textruta 3">
            <a:extLst>
              <a:ext uri="{FF2B5EF4-FFF2-40B4-BE49-F238E27FC236}">
                <a16:creationId xmlns:a16="http://schemas.microsoft.com/office/drawing/2014/main" id="{237C2FF9-B599-360C-039D-5F0D318C81C2}"/>
              </a:ext>
            </a:extLst>
          </p:cNvPr>
          <p:cNvSpPr txBox="1"/>
          <p:nvPr/>
        </p:nvSpPr>
        <p:spPr>
          <a:xfrm>
            <a:off x="2176566" y="1636093"/>
            <a:ext cx="8501743" cy="2123658"/>
          </a:xfrm>
          <a:prstGeom prst="rect">
            <a:avLst/>
          </a:prstGeom>
          <a:noFill/>
        </p:spPr>
        <p:txBody>
          <a:bodyPr wrap="square" rtlCol="0">
            <a:spAutoFit/>
          </a:bodyPr>
          <a:lstStyle/>
          <a:p>
            <a:pPr algn="ctr"/>
            <a:r>
              <a:rPr lang="sv-SE" sz="4400" b="1" dirty="0">
                <a:latin typeface="Open sans" panose="020B0606030504020204" pitchFamily="34" charset="0"/>
                <a:ea typeface="Open sans" panose="020B0606030504020204" pitchFamily="34" charset="0"/>
                <a:cs typeface="Open sans" panose="020B0606030504020204" pitchFamily="34" charset="0"/>
              </a:rPr>
              <a:t>Påstående 2:</a:t>
            </a:r>
          </a:p>
          <a:p>
            <a:pPr algn="ctr"/>
            <a:endParaRPr lang="sv-SE" sz="4400" b="1" dirty="0">
              <a:latin typeface="Open sans" panose="020B0606030504020204" pitchFamily="34" charset="0"/>
              <a:ea typeface="Open sans" panose="020B0606030504020204" pitchFamily="34" charset="0"/>
              <a:cs typeface="Open sans" panose="020B0606030504020204" pitchFamily="34" charset="0"/>
            </a:endParaRPr>
          </a:p>
          <a:p>
            <a:pPr algn="ctr"/>
            <a:r>
              <a:rPr lang="sv-SE" sz="4400" dirty="0">
                <a:latin typeface="Open sans" panose="020B0606030504020204" pitchFamily="34" charset="0"/>
                <a:ea typeface="Open sans" panose="020B0606030504020204" pitchFamily="34" charset="0"/>
                <a:cs typeface="Open sans" panose="020B0606030504020204" pitchFamily="34" charset="0"/>
              </a:rPr>
              <a:t>Alkohol är ofarligt för vuxna</a:t>
            </a:r>
          </a:p>
        </p:txBody>
      </p:sp>
      <p:sp>
        <p:nvSpPr>
          <p:cNvPr id="5" name="textruta 4">
            <a:extLst>
              <a:ext uri="{FF2B5EF4-FFF2-40B4-BE49-F238E27FC236}">
                <a16:creationId xmlns:a16="http://schemas.microsoft.com/office/drawing/2014/main" id="{158BDF73-9DFE-6898-6797-2CBAF1212CF5}"/>
              </a:ext>
            </a:extLst>
          </p:cNvPr>
          <p:cNvSpPr txBox="1"/>
          <p:nvPr/>
        </p:nvSpPr>
        <p:spPr>
          <a:xfrm>
            <a:off x="4021695" y="4696011"/>
            <a:ext cx="4811487" cy="1015663"/>
          </a:xfrm>
          <a:prstGeom prst="rect">
            <a:avLst/>
          </a:prstGeom>
          <a:noFill/>
        </p:spPr>
        <p:txBody>
          <a:bodyPr wrap="square" rtlCol="0">
            <a:spAutoFit/>
          </a:bodyPr>
          <a:lstStyle/>
          <a:p>
            <a:pPr algn="ctr"/>
            <a:r>
              <a:rPr lang="sv-FI" sz="6000" dirty="0">
                <a:solidFill>
                  <a:srgbClr val="FF0000"/>
                </a:solidFill>
              </a:rPr>
              <a:t>FALSKT</a:t>
            </a:r>
          </a:p>
        </p:txBody>
      </p:sp>
    </p:spTree>
    <p:extLst>
      <p:ext uri="{BB962C8B-B14F-4D97-AF65-F5344CB8AC3E}">
        <p14:creationId xmlns:p14="http://schemas.microsoft.com/office/powerpoint/2010/main" val="2541961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4899FCFB-10B1-A07C-D83B-A898C1982429}"/>
              </a:ext>
            </a:extLst>
          </p:cNvPr>
          <p:cNvPicPr>
            <a:picLocks noChangeAspect="1"/>
          </p:cNvPicPr>
          <p:nvPr/>
        </p:nvPicPr>
        <p:blipFill>
          <a:blip r:embed="rId3"/>
          <a:stretch>
            <a:fillRect/>
          </a:stretch>
        </p:blipFill>
        <p:spPr>
          <a:xfrm>
            <a:off x="0" y="1"/>
            <a:ext cx="12192000" cy="6857999"/>
          </a:xfrm>
          <a:prstGeom prst="rect">
            <a:avLst/>
          </a:prstGeom>
        </p:spPr>
      </p:pic>
      <p:sp>
        <p:nvSpPr>
          <p:cNvPr id="4" name="textruta 3">
            <a:extLst>
              <a:ext uri="{FF2B5EF4-FFF2-40B4-BE49-F238E27FC236}">
                <a16:creationId xmlns:a16="http://schemas.microsoft.com/office/drawing/2014/main" id="{B9BD17F5-4CC3-3F99-77F8-1BF1A224878F}"/>
              </a:ext>
            </a:extLst>
          </p:cNvPr>
          <p:cNvSpPr txBox="1"/>
          <p:nvPr/>
        </p:nvSpPr>
        <p:spPr>
          <a:xfrm>
            <a:off x="1070917" y="1806146"/>
            <a:ext cx="9947852" cy="4524315"/>
          </a:xfrm>
          <a:prstGeom prst="rect">
            <a:avLst/>
          </a:prstGeom>
          <a:noFill/>
        </p:spPr>
        <p:txBody>
          <a:bodyPr wrap="square" rtlCol="0">
            <a:spAutoFit/>
          </a:bodyPr>
          <a:lstStyle/>
          <a:p>
            <a:pPr algn="ctr"/>
            <a:r>
              <a:rPr lang="sv-FI" sz="3600" dirty="0">
                <a:latin typeface="Open sans" panose="020B0606030504020204" pitchFamily="34" charset="0"/>
                <a:ea typeface="Open sans" panose="020B0606030504020204" pitchFamily="34" charset="0"/>
                <a:cs typeface="Open sans" panose="020B0606030504020204" pitchFamily="34" charset="0"/>
              </a:rPr>
              <a:t>Alkohol är extra skadligt för barn och ungdomar som ännu växer men alkohol är även skadligt för vuxna.</a:t>
            </a:r>
          </a:p>
          <a:p>
            <a:pPr algn="ctr"/>
            <a:endParaRPr lang="sv-FI" sz="3600" dirty="0">
              <a:latin typeface="Open sans" panose="020B0606030504020204" pitchFamily="34" charset="0"/>
              <a:ea typeface="Open sans" panose="020B0606030504020204" pitchFamily="34" charset="0"/>
              <a:cs typeface="Open sans" panose="020B0606030504020204" pitchFamily="34" charset="0"/>
            </a:endParaRPr>
          </a:p>
          <a:p>
            <a:pPr algn="ctr"/>
            <a:r>
              <a:rPr lang="sv-FI" sz="3600" dirty="0">
                <a:latin typeface="Open sans" panose="020B0606030504020204" pitchFamily="34" charset="0"/>
                <a:ea typeface="Open sans" panose="020B0606030504020204" pitchFamily="34" charset="0"/>
                <a:cs typeface="Open sans" panose="020B0606030504020204" pitchFamily="34" charset="0"/>
              </a:rPr>
              <a:t>Alkohol </a:t>
            </a:r>
            <a:r>
              <a:rPr lang="sv-SE" sz="3600" dirty="0">
                <a:latin typeface="Open sans" panose="020B0606030504020204" pitchFamily="34" charset="0"/>
                <a:ea typeface="Open sans" panose="020B0606030504020204" pitchFamily="34" charset="0"/>
                <a:cs typeface="Open sans" panose="020B0606030504020204" pitchFamily="34" charset="0"/>
              </a:rPr>
              <a:t>skadar cellerna, organen, könshormoner, hjärnan och ökar </a:t>
            </a:r>
          </a:p>
          <a:p>
            <a:pPr algn="ctr"/>
            <a:r>
              <a:rPr lang="sv-SE" sz="3600" dirty="0">
                <a:latin typeface="Open sans" panose="020B0606030504020204" pitchFamily="34" charset="0"/>
                <a:ea typeface="Open sans" panose="020B0606030504020204" pitchFamily="34" charset="0"/>
                <a:cs typeface="Open sans" panose="020B0606030504020204" pitchFamily="34" charset="0"/>
              </a:rPr>
              <a:t>risken för cancer.</a:t>
            </a:r>
          </a:p>
          <a:p>
            <a:endParaRPr lang="sv-SE" sz="3600" dirty="0"/>
          </a:p>
        </p:txBody>
      </p:sp>
      <p:sp>
        <p:nvSpPr>
          <p:cNvPr id="2" name="textruta 1">
            <a:extLst>
              <a:ext uri="{FF2B5EF4-FFF2-40B4-BE49-F238E27FC236}">
                <a16:creationId xmlns:a16="http://schemas.microsoft.com/office/drawing/2014/main" id="{70CC2136-D36C-2354-01AC-CF9924B7ABEA}"/>
              </a:ext>
            </a:extLst>
          </p:cNvPr>
          <p:cNvSpPr txBox="1"/>
          <p:nvPr/>
        </p:nvSpPr>
        <p:spPr>
          <a:xfrm>
            <a:off x="8798010" y="5387546"/>
            <a:ext cx="2220759" cy="369332"/>
          </a:xfrm>
          <a:prstGeom prst="rect">
            <a:avLst/>
          </a:prstGeom>
          <a:noFill/>
        </p:spPr>
        <p:txBody>
          <a:bodyPr wrap="square" rtlCol="0">
            <a:spAutoFit/>
          </a:bodyPr>
          <a:lstStyle/>
          <a:p>
            <a:r>
              <a:rPr lang="sv-FI" dirty="0">
                <a:hlinkClick r:id="rId4"/>
              </a:rPr>
              <a:t>Läs mer här</a:t>
            </a:r>
            <a:endParaRPr lang="sv-FI" dirty="0"/>
          </a:p>
        </p:txBody>
      </p:sp>
    </p:spTree>
    <p:extLst>
      <p:ext uri="{BB962C8B-B14F-4D97-AF65-F5344CB8AC3E}">
        <p14:creationId xmlns:p14="http://schemas.microsoft.com/office/powerpoint/2010/main" val="2688969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0594A902-D602-1E7C-5935-55E4F140ACB3}"/>
              </a:ext>
            </a:extLst>
          </p:cNvPr>
          <p:cNvPicPr>
            <a:picLocks noChangeAspect="1"/>
          </p:cNvPicPr>
          <p:nvPr/>
        </p:nvPicPr>
        <p:blipFill>
          <a:blip r:embed="rId2"/>
          <a:stretch>
            <a:fillRect/>
          </a:stretch>
        </p:blipFill>
        <p:spPr>
          <a:xfrm>
            <a:off x="0" y="0"/>
            <a:ext cx="2485805" cy="6858000"/>
          </a:xfrm>
          <a:prstGeom prst="rect">
            <a:avLst/>
          </a:prstGeom>
        </p:spPr>
      </p:pic>
      <p:sp>
        <p:nvSpPr>
          <p:cNvPr id="4" name="textruta 3">
            <a:extLst>
              <a:ext uri="{FF2B5EF4-FFF2-40B4-BE49-F238E27FC236}">
                <a16:creationId xmlns:a16="http://schemas.microsoft.com/office/drawing/2014/main" id="{237C2FF9-B599-360C-039D-5F0D318C81C2}"/>
              </a:ext>
            </a:extLst>
          </p:cNvPr>
          <p:cNvSpPr txBox="1"/>
          <p:nvPr/>
        </p:nvSpPr>
        <p:spPr>
          <a:xfrm>
            <a:off x="2485805" y="1607554"/>
            <a:ext cx="8501743" cy="2123658"/>
          </a:xfrm>
          <a:prstGeom prst="rect">
            <a:avLst/>
          </a:prstGeom>
          <a:noFill/>
        </p:spPr>
        <p:txBody>
          <a:bodyPr wrap="square" rtlCol="0">
            <a:spAutoFit/>
          </a:bodyPr>
          <a:lstStyle/>
          <a:p>
            <a:pPr algn="ctr"/>
            <a:r>
              <a:rPr lang="sv-SE" sz="4400" b="1" dirty="0">
                <a:latin typeface="Open sans" panose="020B0606030504020204" pitchFamily="34" charset="0"/>
                <a:ea typeface="Open sans" panose="020B0606030504020204" pitchFamily="34" charset="0"/>
                <a:cs typeface="Open sans" panose="020B0606030504020204" pitchFamily="34" charset="0"/>
              </a:rPr>
              <a:t>Påstående 3:</a:t>
            </a:r>
          </a:p>
          <a:p>
            <a:pPr algn="ctr"/>
            <a:endParaRPr lang="sv-SE" sz="4400" dirty="0">
              <a:latin typeface="Open sans" panose="020B0606030504020204" pitchFamily="34" charset="0"/>
              <a:ea typeface="Open sans" panose="020B0606030504020204" pitchFamily="34" charset="0"/>
              <a:cs typeface="Open sans" panose="020B0606030504020204" pitchFamily="34" charset="0"/>
            </a:endParaRPr>
          </a:p>
          <a:p>
            <a:pPr algn="ctr"/>
            <a:r>
              <a:rPr lang="sv-SE" sz="4400" dirty="0">
                <a:latin typeface="Open sans" panose="020B0606030504020204" pitchFamily="34" charset="0"/>
                <a:ea typeface="Open sans" panose="020B0606030504020204" pitchFamily="34" charset="0"/>
                <a:cs typeface="Open sans" panose="020B0606030504020204" pitchFamily="34" charset="0"/>
              </a:rPr>
              <a:t>Alla kan bli beroende av alkohol</a:t>
            </a:r>
          </a:p>
        </p:txBody>
      </p:sp>
      <p:sp>
        <p:nvSpPr>
          <p:cNvPr id="5" name="textruta 4">
            <a:extLst>
              <a:ext uri="{FF2B5EF4-FFF2-40B4-BE49-F238E27FC236}">
                <a16:creationId xmlns:a16="http://schemas.microsoft.com/office/drawing/2014/main" id="{158BDF73-9DFE-6898-6797-2CBAF1212CF5}"/>
              </a:ext>
            </a:extLst>
          </p:cNvPr>
          <p:cNvSpPr txBox="1"/>
          <p:nvPr/>
        </p:nvSpPr>
        <p:spPr>
          <a:xfrm>
            <a:off x="4131126" y="4804398"/>
            <a:ext cx="4811487" cy="1015663"/>
          </a:xfrm>
          <a:prstGeom prst="rect">
            <a:avLst/>
          </a:prstGeom>
          <a:noFill/>
        </p:spPr>
        <p:txBody>
          <a:bodyPr wrap="square" rtlCol="0">
            <a:spAutoFit/>
          </a:bodyPr>
          <a:lstStyle/>
          <a:p>
            <a:pPr algn="ctr"/>
            <a:r>
              <a:rPr lang="sv-FI" sz="6000" dirty="0">
                <a:solidFill>
                  <a:srgbClr val="00B050"/>
                </a:solidFill>
              </a:rPr>
              <a:t>SANT</a:t>
            </a:r>
          </a:p>
        </p:txBody>
      </p:sp>
    </p:spTree>
    <p:extLst>
      <p:ext uri="{BB962C8B-B14F-4D97-AF65-F5344CB8AC3E}">
        <p14:creationId xmlns:p14="http://schemas.microsoft.com/office/powerpoint/2010/main" val="2465325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406DF24B-2269-BC76-E18C-918B7F116BD6}"/>
              </a:ext>
            </a:extLst>
          </p:cNvPr>
          <p:cNvPicPr>
            <a:picLocks noChangeAspect="1"/>
          </p:cNvPicPr>
          <p:nvPr/>
        </p:nvPicPr>
        <p:blipFill>
          <a:blip r:embed="rId3"/>
          <a:stretch>
            <a:fillRect/>
          </a:stretch>
        </p:blipFill>
        <p:spPr>
          <a:xfrm>
            <a:off x="0" y="0"/>
            <a:ext cx="12192000" cy="6857999"/>
          </a:xfrm>
          <a:prstGeom prst="rect">
            <a:avLst/>
          </a:prstGeom>
        </p:spPr>
      </p:pic>
      <p:sp>
        <p:nvSpPr>
          <p:cNvPr id="3" name="textruta 2">
            <a:extLst>
              <a:ext uri="{FF2B5EF4-FFF2-40B4-BE49-F238E27FC236}">
                <a16:creationId xmlns:a16="http://schemas.microsoft.com/office/drawing/2014/main" id="{1A53FB75-285B-1524-06B7-49DE68E56C57}"/>
              </a:ext>
            </a:extLst>
          </p:cNvPr>
          <p:cNvSpPr txBox="1"/>
          <p:nvPr/>
        </p:nvSpPr>
        <p:spPr>
          <a:xfrm>
            <a:off x="1072243" y="2316073"/>
            <a:ext cx="10047514" cy="3108543"/>
          </a:xfrm>
          <a:prstGeom prst="rect">
            <a:avLst/>
          </a:prstGeom>
          <a:noFill/>
        </p:spPr>
        <p:txBody>
          <a:bodyPr wrap="square" rtlCol="0">
            <a:spAutoFit/>
          </a:bodyPr>
          <a:lstStyle/>
          <a:p>
            <a:pPr algn="ctr"/>
            <a:r>
              <a:rPr lang="sv-FI" sz="4000" dirty="0">
                <a:latin typeface="Open sans" panose="020B0606030504020204" pitchFamily="34" charset="0"/>
                <a:ea typeface="Open sans" panose="020B0606030504020204" pitchFamily="34" charset="0"/>
                <a:cs typeface="Open sans" panose="020B0606030504020204" pitchFamily="34" charset="0"/>
              </a:rPr>
              <a:t>Vissa har större risk än andra pga. </a:t>
            </a:r>
          </a:p>
          <a:p>
            <a:pPr algn="ctr"/>
            <a:r>
              <a:rPr lang="sv-FI" sz="4000" dirty="0">
                <a:latin typeface="Open sans" panose="020B0606030504020204" pitchFamily="34" charset="0"/>
                <a:ea typeface="Open sans" panose="020B0606030504020204" pitchFamily="34" charset="0"/>
                <a:cs typeface="Open sans" panose="020B0606030504020204" pitchFamily="34" charset="0"/>
              </a:rPr>
              <a:t>genetiska, sociala och psykologiska </a:t>
            </a:r>
          </a:p>
          <a:p>
            <a:pPr algn="ctr"/>
            <a:r>
              <a:rPr lang="sv-FI" sz="4000" dirty="0">
                <a:latin typeface="Open sans" panose="020B0606030504020204" pitchFamily="34" charset="0"/>
                <a:ea typeface="Open sans" panose="020B0606030504020204" pitchFamily="34" charset="0"/>
                <a:cs typeface="Open sans" panose="020B0606030504020204" pitchFamily="34" charset="0"/>
              </a:rPr>
              <a:t>faktorer, men alla kan bli beroende av alkohol.</a:t>
            </a:r>
          </a:p>
          <a:p>
            <a:pPr algn="ctr"/>
            <a:endParaRPr lang="sv-FI" sz="3600" dirty="0"/>
          </a:p>
        </p:txBody>
      </p:sp>
      <p:sp>
        <p:nvSpPr>
          <p:cNvPr id="2" name="textruta 1">
            <a:extLst>
              <a:ext uri="{FF2B5EF4-FFF2-40B4-BE49-F238E27FC236}">
                <a16:creationId xmlns:a16="http://schemas.microsoft.com/office/drawing/2014/main" id="{38E379AC-D1A8-BEA8-477C-208188FE8546}"/>
              </a:ext>
            </a:extLst>
          </p:cNvPr>
          <p:cNvSpPr txBox="1"/>
          <p:nvPr/>
        </p:nvSpPr>
        <p:spPr>
          <a:xfrm>
            <a:off x="9106930" y="5424616"/>
            <a:ext cx="2162432" cy="369332"/>
          </a:xfrm>
          <a:prstGeom prst="rect">
            <a:avLst/>
          </a:prstGeom>
          <a:noFill/>
        </p:spPr>
        <p:txBody>
          <a:bodyPr wrap="square" rtlCol="0">
            <a:spAutoFit/>
          </a:bodyPr>
          <a:lstStyle/>
          <a:p>
            <a:r>
              <a:rPr lang="sv-FI" dirty="0">
                <a:hlinkClick r:id="rId4"/>
              </a:rPr>
              <a:t>Läs mer här</a:t>
            </a:r>
            <a:endParaRPr lang="sv-FI" dirty="0"/>
          </a:p>
        </p:txBody>
      </p:sp>
    </p:spTree>
    <p:extLst>
      <p:ext uri="{BB962C8B-B14F-4D97-AF65-F5344CB8AC3E}">
        <p14:creationId xmlns:p14="http://schemas.microsoft.com/office/powerpoint/2010/main" val="11544387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84A25B-D10D-C86F-29CA-FB0FAF07A5D6}"/>
            </a:ext>
          </a:extLst>
        </p:cNvPr>
        <p:cNvGrpSpPr/>
        <p:nvPr/>
      </p:nvGrpSpPr>
      <p:grpSpPr>
        <a:xfrm>
          <a:off x="0" y="0"/>
          <a:ext cx="0" cy="0"/>
          <a:chOff x="0" y="0"/>
          <a:chExt cx="0" cy="0"/>
        </a:xfrm>
      </p:grpSpPr>
      <p:pic>
        <p:nvPicPr>
          <p:cNvPr id="3" name="Bildobjekt 2">
            <a:extLst>
              <a:ext uri="{FF2B5EF4-FFF2-40B4-BE49-F238E27FC236}">
                <a16:creationId xmlns:a16="http://schemas.microsoft.com/office/drawing/2014/main" id="{E1B22EF1-13CC-DE7F-CC17-D6C47FE66069}"/>
              </a:ext>
            </a:extLst>
          </p:cNvPr>
          <p:cNvPicPr>
            <a:picLocks noChangeAspect="1"/>
          </p:cNvPicPr>
          <p:nvPr/>
        </p:nvPicPr>
        <p:blipFill>
          <a:blip r:embed="rId2"/>
          <a:stretch>
            <a:fillRect/>
          </a:stretch>
        </p:blipFill>
        <p:spPr>
          <a:xfrm>
            <a:off x="0" y="0"/>
            <a:ext cx="2485805" cy="6858000"/>
          </a:xfrm>
          <a:prstGeom prst="rect">
            <a:avLst/>
          </a:prstGeom>
        </p:spPr>
      </p:pic>
      <p:sp>
        <p:nvSpPr>
          <p:cNvPr id="4" name="textruta 3">
            <a:extLst>
              <a:ext uri="{FF2B5EF4-FFF2-40B4-BE49-F238E27FC236}">
                <a16:creationId xmlns:a16="http://schemas.microsoft.com/office/drawing/2014/main" id="{9E5FEE04-99E9-68DD-97FC-D02F9EF8C726}"/>
              </a:ext>
            </a:extLst>
          </p:cNvPr>
          <p:cNvSpPr txBox="1"/>
          <p:nvPr/>
        </p:nvSpPr>
        <p:spPr>
          <a:xfrm>
            <a:off x="2485805" y="927932"/>
            <a:ext cx="8610563" cy="4154984"/>
          </a:xfrm>
          <a:prstGeom prst="rect">
            <a:avLst/>
          </a:prstGeom>
          <a:noFill/>
        </p:spPr>
        <p:txBody>
          <a:bodyPr wrap="square" rtlCol="0">
            <a:spAutoFit/>
          </a:bodyPr>
          <a:lstStyle/>
          <a:p>
            <a:pPr algn="ctr"/>
            <a:r>
              <a:rPr lang="sv-SE" sz="4400" b="1" dirty="0">
                <a:latin typeface="Open sans" panose="020B0606030504020204" pitchFamily="34" charset="0"/>
                <a:ea typeface="Open sans" panose="020B0606030504020204" pitchFamily="34" charset="0"/>
                <a:cs typeface="Open sans" panose="020B0606030504020204" pitchFamily="34" charset="0"/>
              </a:rPr>
              <a:t>Påstående 4:</a:t>
            </a:r>
          </a:p>
          <a:p>
            <a:pPr algn="ctr"/>
            <a:endParaRPr lang="sv-SE" sz="4400" dirty="0">
              <a:latin typeface="Open sans" panose="020B0606030504020204" pitchFamily="34" charset="0"/>
              <a:ea typeface="Open sans" panose="020B0606030504020204" pitchFamily="34" charset="0"/>
              <a:cs typeface="Open sans" panose="020B0606030504020204" pitchFamily="34" charset="0"/>
            </a:endParaRPr>
          </a:p>
          <a:p>
            <a:pPr algn="ctr"/>
            <a:r>
              <a:rPr lang="sv-SE" sz="4400" dirty="0">
                <a:latin typeface="Open sans" panose="020B0606030504020204" pitchFamily="34" charset="0"/>
                <a:ea typeface="Open sans" panose="020B0606030504020204" pitchFamily="34" charset="0"/>
                <a:cs typeface="Open sans" panose="020B0606030504020204" pitchFamily="34" charset="0"/>
              </a:rPr>
              <a:t>En av de största skadorna som alkoholen gör är de sociala skadorna som sker i </a:t>
            </a:r>
          </a:p>
          <a:p>
            <a:pPr algn="ctr"/>
            <a:r>
              <a:rPr lang="sv-SE" sz="4400" dirty="0">
                <a:latin typeface="Open sans" panose="020B0606030504020204" pitchFamily="34" charset="0"/>
                <a:ea typeface="Open sans" panose="020B0606030504020204" pitchFamily="34" charset="0"/>
                <a:cs typeface="Open sans" panose="020B0606030504020204" pitchFamily="34" charset="0"/>
              </a:rPr>
              <a:t>relationer och familjer.</a:t>
            </a:r>
          </a:p>
        </p:txBody>
      </p:sp>
      <p:sp>
        <p:nvSpPr>
          <p:cNvPr id="5" name="textruta 4">
            <a:extLst>
              <a:ext uri="{FF2B5EF4-FFF2-40B4-BE49-F238E27FC236}">
                <a16:creationId xmlns:a16="http://schemas.microsoft.com/office/drawing/2014/main" id="{C7548F71-9340-B88F-8989-DBC5CC9BFE9E}"/>
              </a:ext>
            </a:extLst>
          </p:cNvPr>
          <p:cNvSpPr txBox="1"/>
          <p:nvPr/>
        </p:nvSpPr>
        <p:spPr>
          <a:xfrm>
            <a:off x="4217623" y="5462626"/>
            <a:ext cx="4811487" cy="1015663"/>
          </a:xfrm>
          <a:prstGeom prst="rect">
            <a:avLst/>
          </a:prstGeom>
          <a:noFill/>
        </p:spPr>
        <p:txBody>
          <a:bodyPr wrap="square" rtlCol="0">
            <a:spAutoFit/>
          </a:bodyPr>
          <a:lstStyle/>
          <a:p>
            <a:pPr algn="ctr"/>
            <a:r>
              <a:rPr lang="sv-FI" sz="6000" dirty="0">
                <a:solidFill>
                  <a:srgbClr val="00B050"/>
                </a:solidFill>
              </a:rPr>
              <a:t>SANT</a:t>
            </a:r>
          </a:p>
        </p:txBody>
      </p:sp>
    </p:spTree>
    <p:extLst>
      <p:ext uri="{BB962C8B-B14F-4D97-AF65-F5344CB8AC3E}">
        <p14:creationId xmlns:p14="http://schemas.microsoft.com/office/powerpoint/2010/main" val="918129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016E6FC75F032141BDA9C71720FD40C0" ma:contentTypeVersion="16" ma:contentTypeDescription="Skapa ett nytt dokument." ma:contentTypeScope="" ma:versionID="6f50a6d758cb078dec201d0d3e9926db">
  <xsd:schema xmlns:xsd="http://www.w3.org/2001/XMLSchema" xmlns:xs="http://www.w3.org/2001/XMLSchema" xmlns:p="http://schemas.microsoft.com/office/2006/metadata/properties" xmlns:ns2="a33c9caf-926e-46b4-ad4d-d40aa3b7619b" xmlns:ns3="a2dbb736-59a8-4798-93cb-5a03d1fa9f7b" targetNamespace="http://schemas.microsoft.com/office/2006/metadata/properties" ma:root="true" ma:fieldsID="99fc4be400e12b2c9a0cc34198f5b099" ns2:_="" ns3:_="">
    <xsd:import namespace="a33c9caf-926e-46b4-ad4d-d40aa3b7619b"/>
    <xsd:import namespace="a2dbb736-59a8-4798-93cb-5a03d1fa9f7b"/>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3c9caf-926e-46b4-ad4d-d40aa3b7619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Bildmarkeringar" ma:readOnly="false" ma:fieldId="{5cf76f15-5ced-4ddc-b409-7134ff3c332f}" ma:taxonomyMulti="true" ma:sspId="86b23c3f-5f61-4af7-9c5e-bdd0525bb96a"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2dbb736-59a8-4798-93cb-5a03d1fa9f7b" elementFormDefault="qualified">
    <xsd:import namespace="http://schemas.microsoft.com/office/2006/documentManagement/types"/>
    <xsd:import namespace="http://schemas.microsoft.com/office/infopath/2007/PartnerControls"/>
    <xsd:element name="SharedWithUsers" ma:index="11"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Delat med information" ma:internalName="SharedWithDetails" ma:readOnly="true">
      <xsd:simpleType>
        <xsd:restriction base="dms:Note">
          <xsd:maxLength value="255"/>
        </xsd:restriction>
      </xsd:simpleType>
    </xsd:element>
    <xsd:element name="TaxCatchAll" ma:index="20" nillable="true" ma:displayName="Taxonomy Catch All Column" ma:hidden="true" ma:list="{0022d6c5-c43d-492e-8258-27e587eecba7}" ma:internalName="TaxCatchAll" ma:showField="CatchAllData" ma:web="a2dbb736-59a8-4798-93cb-5a03d1fa9f7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33c9caf-926e-46b4-ad4d-d40aa3b7619b">
      <Terms xmlns="http://schemas.microsoft.com/office/infopath/2007/PartnerControls"/>
    </lcf76f155ced4ddcb4097134ff3c332f>
    <TaxCatchAll xmlns="a2dbb736-59a8-4798-93cb-5a03d1fa9f7b" xsi:nil="true"/>
  </documentManagement>
</p:properties>
</file>

<file path=customXml/itemProps1.xml><?xml version="1.0" encoding="utf-8"?>
<ds:datastoreItem xmlns:ds="http://schemas.openxmlformats.org/officeDocument/2006/customXml" ds:itemID="{6DA76619-3C69-4A5F-922C-E63313B5E3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33c9caf-926e-46b4-ad4d-d40aa3b7619b"/>
    <ds:schemaRef ds:uri="a2dbb736-59a8-4798-93cb-5a03d1fa9f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B7C3DC6-3950-4EE2-8C81-DA00B0A67B1C}">
  <ds:schemaRefs>
    <ds:schemaRef ds:uri="http://schemas.microsoft.com/sharepoint/v3/contenttype/forms"/>
  </ds:schemaRefs>
</ds:datastoreItem>
</file>

<file path=customXml/itemProps3.xml><?xml version="1.0" encoding="utf-8"?>
<ds:datastoreItem xmlns:ds="http://schemas.openxmlformats.org/officeDocument/2006/customXml" ds:itemID="{DA2680BD-1CFB-4417-81B1-B3620F95D5B2}">
  <ds:schemaRefs>
    <ds:schemaRef ds:uri="http://schemas.microsoft.com/office/infopath/2007/PartnerControls"/>
    <ds:schemaRef ds:uri="http://www.w3.org/XML/1998/namespace"/>
    <ds:schemaRef ds:uri="http://schemas.microsoft.com/office/2006/documentManagement/types"/>
    <ds:schemaRef ds:uri="a33c9caf-926e-46b4-ad4d-d40aa3b7619b"/>
    <ds:schemaRef ds:uri="http://schemas.openxmlformats.org/package/2006/metadata/core-properties"/>
    <ds:schemaRef ds:uri="http://purl.org/dc/elements/1.1/"/>
    <ds:schemaRef ds:uri="http://schemas.microsoft.com/office/2006/metadata/properties"/>
    <ds:schemaRef ds:uri="a2dbb736-59a8-4798-93cb-5a03d1fa9f7b"/>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1072</TotalTime>
  <Words>550</Words>
  <Application>Microsoft Office PowerPoint</Application>
  <PresentationFormat>Bredbild</PresentationFormat>
  <Paragraphs>93</Paragraphs>
  <Slides>18</Slides>
  <Notes>12</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18</vt:i4>
      </vt:variant>
    </vt:vector>
  </HeadingPairs>
  <TitlesOfParts>
    <vt:vector size="25" baseType="lpstr">
      <vt:lpstr>Aptos</vt:lpstr>
      <vt:lpstr>Aptos Display</vt:lpstr>
      <vt:lpstr>Arial</vt:lpstr>
      <vt:lpstr>Lora</vt:lpstr>
      <vt:lpstr>Monsterrat</vt:lpstr>
      <vt:lpstr>Open sans</vt:lpstr>
      <vt:lpstr>Office-tema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Katarina Bärdén</dc:creator>
  <cp:lastModifiedBy>Katarina Bärdén</cp:lastModifiedBy>
  <cp:revision>29</cp:revision>
  <dcterms:created xsi:type="dcterms:W3CDTF">2024-08-28T12:19:01Z</dcterms:created>
  <dcterms:modified xsi:type="dcterms:W3CDTF">2025-06-26T06:45:09Z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0x010100016E6FC75F032141BDA9C71720FD40C0</vt:lpwstr>
  </property>
</Properties>
</file>