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93" r:id="rId5"/>
    <p:sldId id="298" r:id="rId6"/>
    <p:sldId id="494" r:id="rId7"/>
    <p:sldId id="495" r:id="rId8"/>
    <p:sldId id="267" r:id="rId9"/>
    <p:sldId id="273" r:id="rId10"/>
    <p:sldId id="256" r:id="rId11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4AC150-9A86-4ECE-B2D5-22774C4BBACF}" v="1" dt="2025-08-14T07:36:25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397" autoAdjust="0"/>
  </p:normalViewPr>
  <p:slideViewPr>
    <p:cSldViewPr snapToGrid="0">
      <p:cViewPr varScale="1">
        <p:scale>
          <a:sx n="117" d="100"/>
          <a:sy n="117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D44AC150-9A86-4ECE-B2D5-22774C4BBACF}"/>
    <pc:docChg chg="addSld modSld">
      <pc:chgData name="Katarina Bärdén" userId="d063a02a-c409-4d55-be66-48dac737f76e" providerId="ADAL" clId="{D44AC150-9A86-4ECE-B2D5-22774C4BBACF}" dt="2025-08-14T07:36:25.029" v="33"/>
      <pc:docMkLst>
        <pc:docMk/>
      </pc:docMkLst>
      <pc:sldChg chg="add">
        <pc:chgData name="Katarina Bärdén" userId="d063a02a-c409-4d55-be66-48dac737f76e" providerId="ADAL" clId="{D44AC150-9A86-4ECE-B2D5-22774C4BBACF}" dt="2025-08-14T07:36:25.029" v="33"/>
        <pc:sldMkLst>
          <pc:docMk/>
          <pc:sldMk cId="0" sldId="256"/>
        </pc:sldMkLst>
      </pc:sldChg>
      <pc:sldChg chg="modNotesTx">
        <pc:chgData name="Katarina Bärdén" userId="d063a02a-c409-4d55-be66-48dac737f76e" providerId="ADAL" clId="{D44AC150-9A86-4ECE-B2D5-22774C4BBACF}" dt="2025-08-14T07:36:08.978" v="32" actId="20577"/>
        <pc:sldMkLst>
          <pc:docMk/>
          <pc:sldMk cId="1459768707" sldId="293"/>
        </pc:sldMkLst>
      </pc:sldChg>
    </pc:docChg>
  </pc:docChgLst>
  <pc:docChgLst>
    <pc:chgData name="Katarina Bärdén" userId="d063a02a-c409-4d55-be66-48dac737f76e" providerId="ADAL" clId="{CEC1D8AF-C496-4F67-887F-5B8873CBF455}"/>
    <pc:docChg chg="addSld delSld modSld">
      <pc:chgData name="Katarina Bärdén" userId="d063a02a-c409-4d55-be66-48dac737f76e" providerId="ADAL" clId="{CEC1D8AF-C496-4F67-887F-5B8873CBF455}" dt="2025-06-26T06:48:18.701" v="39" actId="255"/>
      <pc:docMkLst>
        <pc:docMk/>
      </pc:docMkLst>
      <pc:sldChg chg="modSp add mod">
        <pc:chgData name="Katarina Bärdén" userId="d063a02a-c409-4d55-be66-48dac737f76e" providerId="ADAL" clId="{CEC1D8AF-C496-4F67-887F-5B8873CBF455}" dt="2025-06-26T06:48:18.701" v="39" actId="255"/>
        <pc:sldMkLst>
          <pc:docMk/>
          <pc:sldMk cId="1459768707" sldId="293"/>
        </pc:sldMkLst>
      </pc:sldChg>
      <pc:sldChg chg="add">
        <pc:chgData name="Katarina Bärdén" userId="d063a02a-c409-4d55-be66-48dac737f76e" providerId="ADAL" clId="{CEC1D8AF-C496-4F67-887F-5B8873CBF455}" dt="2025-06-26T06:47:51.752" v="0"/>
        <pc:sldMkLst>
          <pc:docMk/>
          <pc:sldMk cId="0" sldId="298"/>
        </pc:sldMkLst>
      </pc:sldChg>
      <pc:sldChg chg="del">
        <pc:chgData name="Katarina Bärdén" userId="d063a02a-c409-4d55-be66-48dac737f76e" providerId="ADAL" clId="{CEC1D8AF-C496-4F67-887F-5B8873CBF455}" dt="2025-06-26T06:47:55.336" v="1" actId="47"/>
        <pc:sldMkLst>
          <pc:docMk/>
          <pc:sldMk cId="1219158122" sldId="4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150F9-C2DD-4DCC-9403-B7F90E3D8671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40672-5E2A-4C8E-AAB3-A7E9FD8C00FE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8300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59AE9-9D80-7919-8460-EB24AC9E3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0210BDD-C8E9-6DA5-98C6-EBCE6388E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F4A4735-F769-B8A0-287D-37F7EAEAD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dirty="0"/>
              <a:t>Se sista bild för instruktioner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D0D3F4-8E4F-B97B-5062-E6946F554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61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08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97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07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57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0053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4556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070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605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24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2156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5796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8431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4942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9331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8686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167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707A1-802A-A88C-9B1E-DF5609E7F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CAE332DA-DCF4-ED75-D368-B661F1261322}"/>
              </a:ext>
            </a:extLst>
          </p:cNvPr>
          <p:cNvSpPr txBox="1"/>
          <p:nvPr/>
        </p:nvSpPr>
        <p:spPr>
          <a:xfrm>
            <a:off x="3189514" y="4181051"/>
            <a:ext cx="5519057" cy="105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C79547-CBF0-5A13-61E1-A2723FA5A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4F25C7C-0459-35B2-1333-A1AEB59B9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F0BF98-265F-964F-EE17-BCEFB855B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59"/>
            <a:ext cx="12334277" cy="692200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31C0386-84E0-012E-7DA9-F8543CD32052}"/>
              </a:ext>
            </a:extLst>
          </p:cNvPr>
          <p:cNvSpPr txBox="1"/>
          <p:nvPr/>
        </p:nvSpPr>
        <p:spPr>
          <a:xfrm>
            <a:off x="2721802" y="2592185"/>
            <a:ext cx="6318503" cy="1572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885A4EE-B1B3-49E6-226E-F285F1C5E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800" y="2202244"/>
            <a:ext cx="6390122" cy="1959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E65A9E4-B13F-9B4A-0AA9-025EF3EB86AB}"/>
              </a:ext>
            </a:extLst>
          </p:cNvPr>
          <p:cNvSpPr txBox="1"/>
          <p:nvPr/>
        </p:nvSpPr>
        <p:spPr>
          <a:xfrm>
            <a:off x="3680349" y="4304267"/>
            <a:ext cx="5028222" cy="808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AAC3FE4-E835-D6F0-6A7C-1757CCCB3DB6}"/>
              </a:ext>
            </a:extLst>
          </p:cNvPr>
          <p:cNvSpPr txBox="1"/>
          <p:nvPr/>
        </p:nvSpPr>
        <p:spPr>
          <a:xfrm>
            <a:off x="3027800" y="4355745"/>
            <a:ext cx="5961007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4800" dirty="0">
                <a:solidFill>
                  <a:srgbClr val="EA5B0C"/>
                </a:solidFill>
                <a:latin typeface="Lora" pitchFamily="2" charset="0"/>
              </a:rPr>
              <a:t>Alkohol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3600" b="0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+mn-ea"/>
                <a:cs typeface="+mn-cs"/>
              </a:rPr>
              <a:t>Hö</a:t>
            </a:r>
            <a:r>
              <a:rPr lang="sv-FI" sz="3600" dirty="0" err="1">
                <a:solidFill>
                  <a:srgbClr val="EA5B0C"/>
                </a:solidFill>
                <a:latin typeface="Lora" pitchFamily="2" charset="0"/>
              </a:rPr>
              <a:t>gstadiet</a:t>
            </a:r>
            <a:r>
              <a:rPr kumimoji="0" lang="sv-FI" sz="4800" b="0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Monsterra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36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Monsterrat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B11E8E6-F596-6E7A-764C-5FCB904DE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9286" y="5724354"/>
            <a:ext cx="146926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8176" y="3079299"/>
            <a:ext cx="9561577" cy="4135382"/>
          </a:xfrm>
          <a:custGeom>
            <a:avLst/>
            <a:gdLst/>
            <a:ahLst/>
            <a:cxnLst/>
            <a:rect l="l" t="t" r="r" b="b"/>
            <a:pathLst>
              <a:path w="14342366" h="6203073">
                <a:moveTo>
                  <a:pt x="0" y="0"/>
                </a:moveTo>
                <a:lnTo>
                  <a:pt x="14342366" y="0"/>
                </a:lnTo>
                <a:lnTo>
                  <a:pt x="14342366" y="6203073"/>
                </a:lnTo>
                <a:lnTo>
                  <a:pt x="0" y="620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096000" y="2619391"/>
            <a:ext cx="6096000" cy="4282440"/>
          </a:xfrm>
          <a:custGeom>
            <a:avLst/>
            <a:gdLst/>
            <a:ahLst/>
            <a:cxnLst/>
            <a:rect l="l" t="t" r="r" b="b"/>
            <a:pathLst>
              <a:path w="9144000" h="6423660">
                <a:moveTo>
                  <a:pt x="0" y="0"/>
                </a:moveTo>
                <a:lnTo>
                  <a:pt x="9144000" y="0"/>
                </a:lnTo>
                <a:lnTo>
                  <a:pt x="9144000" y="6423660"/>
                </a:lnTo>
                <a:lnTo>
                  <a:pt x="0" y="642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037170" y="-192391"/>
            <a:ext cx="7534173" cy="1309063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490269" y="1"/>
            <a:ext cx="1814772" cy="2297995"/>
          </a:xfrm>
          <a:custGeom>
            <a:avLst/>
            <a:gdLst/>
            <a:ahLst/>
            <a:cxnLst/>
            <a:rect l="l" t="t" r="r" b="b"/>
            <a:pathLst>
              <a:path w="2722158" h="3446993">
                <a:moveTo>
                  <a:pt x="0" y="0"/>
                </a:moveTo>
                <a:lnTo>
                  <a:pt x="2722158" y="0"/>
                </a:lnTo>
                <a:lnTo>
                  <a:pt x="2722158" y="3446993"/>
                </a:lnTo>
                <a:lnTo>
                  <a:pt x="0" y="3446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364153" y="671770"/>
            <a:ext cx="2770933" cy="2960409"/>
          </a:xfrm>
          <a:custGeom>
            <a:avLst/>
            <a:gdLst/>
            <a:ahLst/>
            <a:cxnLst/>
            <a:rect l="l" t="t" r="r" b="b"/>
            <a:pathLst>
              <a:path w="4703565" h="5081741">
                <a:moveTo>
                  <a:pt x="0" y="0"/>
                </a:moveTo>
                <a:lnTo>
                  <a:pt x="4703565" y="0"/>
                </a:lnTo>
                <a:lnTo>
                  <a:pt x="4703565" y="5081742"/>
                </a:lnTo>
                <a:lnTo>
                  <a:pt x="0" y="5081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131223" y="5016984"/>
            <a:ext cx="3168392" cy="1841181"/>
          </a:xfrm>
          <a:custGeom>
            <a:avLst/>
            <a:gdLst/>
            <a:ahLst/>
            <a:cxnLst/>
            <a:rect l="l" t="t" r="r" b="b"/>
            <a:pathLst>
              <a:path w="4752588" h="2761771">
                <a:moveTo>
                  <a:pt x="0" y="0"/>
                </a:moveTo>
                <a:lnTo>
                  <a:pt x="4752588" y="0"/>
                </a:lnTo>
                <a:lnTo>
                  <a:pt x="4752588" y="2761771"/>
                </a:lnTo>
                <a:lnTo>
                  <a:pt x="0" y="27617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50355" y="2354407"/>
            <a:ext cx="7696200" cy="2141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Värderingsövning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- Fyra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hörn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 -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E45EE48-F24E-C23B-1AE3-A5444BD205AC}"/>
              </a:ext>
            </a:extLst>
          </p:cNvPr>
          <p:cNvSpPr/>
          <p:nvPr/>
        </p:nvSpPr>
        <p:spPr>
          <a:xfrm rot="18123507">
            <a:off x="-2846402" y="-1020125"/>
            <a:ext cx="8032085" cy="2503838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FFFF0-D8D7-D7EC-C471-E4370F0EA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D1A2E12-E9C1-2DEA-F9E0-D42BA5F2A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AB90829-FE67-D49F-9805-9E868B817D55}"/>
              </a:ext>
            </a:extLst>
          </p:cNvPr>
          <p:cNvSpPr txBox="1"/>
          <p:nvPr/>
        </p:nvSpPr>
        <p:spPr>
          <a:xfrm>
            <a:off x="2312853" y="612844"/>
            <a:ext cx="95721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Vad tror du är den främsta anledningen till att ungdomar dricker alkohol?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För att passa in och bli accepterad av andra.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2. För att koppla av och minska stress.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För att det är spännande och förbjudet.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4. Du har ett annat förslag</a:t>
            </a:r>
            <a:endParaRPr kumimoji="0" lang="sv-FI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32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565AC-E512-57E6-2E00-3293FA756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04617BD-29F3-D21C-6817-D8A5B98AC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AF2822D-30C3-52A0-4463-A784E38DC5E5}"/>
              </a:ext>
            </a:extLst>
          </p:cNvPr>
          <p:cNvSpPr txBox="1"/>
          <p:nvPr/>
        </p:nvSpPr>
        <p:spPr>
          <a:xfrm>
            <a:off x="2312853" y="612844"/>
            <a:ext cx="95721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Vilket tycker du är den allvarligaste konsekvensen av att dricka alkohol som ung?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Att hjärnan påverkas negativt och utvecklingen kan störas.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2. Att man kan hamna i farliga situationer, som våld eller olyckor.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Att relationer till familj och vänner kan förstöras.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4. Att man kan bli beroende av alkohol.</a:t>
            </a:r>
            <a:endParaRPr kumimoji="0" lang="sv-FI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1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B73FA4-803F-834E-2A6D-3340C8BB3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6537A5C-C840-24B5-A9D8-18DB8F47B9DE}"/>
              </a:ext>
            </a:extLst>
          </p:cNvPr>
          <p:cNvSpPr txBox="1"/>
          <p:nvPr/>
        </p:nvSpPr>
        <p:spPr>
          <a:xfrm>
            <a:off x="1764792" y="843677"/>
            <a:ext cx="101659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Vad tycker du är det bästa sättet att säga nej till alkohol om någon erbjuder dig?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Säga nej direkt och tydligt utan att förklara varför.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2. Hänvisa till en ursäkt, till exempel att du ska träna imorgon.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Byta ämne eller skämta bort frågan.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4. Säga att du helt enkelt inte är intresserad av att dricka.</a:t>
            </a:r>
            <a:endParaRPr kumimoji="0" lang="sv-FI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99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257204" y="1074509"/>
            <a:ext cx="95537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Tycker du att åldersgränsen (18 år) för alkohol är passlig?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Nej, åldersgränsen borde vara högre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2. Nej, åldersgränsen borde vara lägre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Ja, 18 år är passlig åldersgräns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4. Du har ett annat förslag </a:t>
            </a:r>
          </a:p>
        </p:txBody>
      </p:sp>
    </p:spTree>
    <p:extLst>
      <p:ext uri="{BB962C8B-B14F-4D97-AF65-F5344CB8AC3E}">
        <p14:creationId xmlns:p14="http://schemas.microsoft.com/office/powerpoint/2010/main" val="180673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63913" y="-673462"/>
            <a:ext cx="4418358" cy="3818334"/>
          </a:xfrm>
          <a:custGeom>
            <a:avLst/>
            <a:gdLst/>
            <a:ahLst/>
            <a:cxnLst/>
            <a:rect l="l" t="t" r="r" b="b"/>
            <a:pathLst>
              <a:path w="6627537" h="5727501">
                <a:moveTo>
                  <a:pt x="0" y="0"/>
                </a:moveTo>
                <a:lnTo>
                  <a:pt x="6627537" y="0"/>
                </a:lnTo>
                <a:lnTo>
                  <a:pt x="6627537" y="5727502"/>
                </a:lnTo>
                <a:lnTo>
                  <a:pt x="0" y="572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10657039" y="1935092"/>
            <a:ext cx="1698322" cy="3606437"/>
          </a:xfrm>
          <a:custGeom>
            <a:avLst/>
            <a:gdLst/>
            <a:ahLst/>
            <a:cxnLst/>
            <a:rect l="l" t="t" r="r" b="b"/>
            <a:pathLst>
              <a:path w="2547483" h="5409656">
                <a:moveTo>
                  <a:pt x="0" y="0"/>
                </a:moveTo>
                <a:lnTo>
                  <a:pt x="2547484" y="0"/>
                </a:lnTo>
                <a:lnTo>
                  <a:pt x="2547484" y="5409656"/>
                </a:lnTo>
                <a:lnTo>
                  <a:pt x="0" y="5409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-713317" y="4914935"/>
            <a:ext cx="7534173" cy="2514530"/>
          </a:xfrm>
          <a:custGeom>
            <a:avLst/>
            <a:gdLst/>
            <a:ahLst/>
            <a:cxnLst/>
            <a:rect l="l" t="t" r="r" b="b"/>
            <a:pathLst>
              <a:path w="11301259" h="3771795">
                <a:moveTo>
                  <a:pt x="0" y="0"/>
                </a:moveTo>
                <a:lnTo>
                  <a:pt x="11301259" y="0"/>
                </a:lnTo>
                <a:lnTo>
                  <a:pt x="11301259" y="3771796"/>
                </a:lnTo>
                <a:lnTo>
                  <a:pt x="0" y="3771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-74863" y="5428163"/>
            <a:ext cx="3558741" cy="2068016"/>
          </a:xfrm>
          <a:custGeom>
            <a:avLst/>
            <a:gdLst/>
            <a:ahLst/>
            <a:cxnLst/>
            <a:rect l="l" t="t" r="r" b="b"/>
            <a:pathLst>
              <a:path w="5338112" h="3102024">
                <a:moveTo>
                  <a:pt x="0" y="0"/>
                </a:moveTo>
                <a:lnTo>
                  <a:pt x="5338112" y="0"/>
                </a:lnTo>
                <a:lnTo>
                  <a:pt x="5338112" y="3102024"/>
                </a:lnTo>
                <a:lnTo>
                  <a:pt x="0" y="31020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10222680" y="5975480"/>
            <a:ext cx="1283521" cy="393441"/>
          </a:xfrm>
          <a:custGeom>
            <a:avLst/>
            <a:gdLst/>
            <a:ahLst/>
            <a:cxnLst/>
            <a:rect l="l" t="t" r="r" b="b"/>
            <a:pathLst>
              <a:path w="1925281" h="590161">
                <a:moveTo>
                  <a:pt x="0" y="0"/>
                </a:moveTo>
                <a:lnTo>
                  <a:pt x="1925281" y="0"/>
                </a:lnTo>
                <a:lnTo>
                  <a:pt x="1925281" y="590162"/>
                </a:lnTo>
                <a:lnTo>
                  <a:pt x="0" y="590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609601"/>
            <a:ext cx="5790361" cy="67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99"/>
              </a:lnSpc>
              <a:spcBef>
                <a:spcPct val="0"/>
              </a:spcBef>
            </a:pPr>
            <a:r>
              <a:rPr lang="en-US" sz="4071" b="1">
                <a:solidFill>
                  <a:srgbClr val="EA5B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Värderingsövningar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421865"/>
            <a:ext cx="8660225" cy="1013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typer av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värderingsövningar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finns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inga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rätt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eller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fel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Syftet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lyssna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respektera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ledare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ska du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neutral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ställning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jobb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skapa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trygghet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reflektion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Alla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behöver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prata,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också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okej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bara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fundera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tyst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tillåtet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om man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3832"/>
              </a:lnSpc>
              <a:spcBef>
                <a:spcPct val="0"/>
              </a:spcBef>
            </a:pPr>
            <a:endParaRPr lang="en-US" sz="111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2403870"/>
            <a:ext cx="2895181" cy="271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Fyra </a:t>
            </a: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hörn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493"/>
              </a:lnSpc>
            </a:pPr>
            <a:endParaRPr lang="en-US" sz="1466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Markera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klassrummet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                 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siffrorna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1 – 4.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svarsalternativ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visa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motivera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>
              <a:lnSpc>
                <a:spcPts val="1813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68078" y="2311603"/>
            <a:ext cx="2898883" cy="331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</a:pP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Linjen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621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längs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tydliggör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vid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alternativet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om,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bra.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förklara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ståndpunkt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under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493"/>
              </a:lnSpc>
              <a:spcBef>
                <a:spcPct val="0"/>
              </a:spcBef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61776" y="2311602"/>
            <a:ext cx="3183367" cy="332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Heta stolen </a:t>
            </a:r>
          </a:p>
          <a:p>
            <a:pPr algn="just">
              <a:lnSpc>
                <a:spcPts val="1642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ring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lämna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tom.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visar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vad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tycker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Ja: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Nej: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Kanske: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armarna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kors.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utan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kommentera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fördela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ordet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jämnt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eleverna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vidare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avtar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642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Props1.xml><?xml version="1.0" encoding="utf-8"?>
<ds:datastoreItem xmlns:ds="http://schemas.openxmlformats.org/officeDocument/2006/customXml" ds:itemID="{04D16E5E-C929-4795-A899-203B329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FA3D-61D9-4D95-9E6C-709E623127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22A728-6395-400E-AC15-1137B91B9462}">
  <ds:schemaRefs>
    <ds:schemaRef ds:uri="http://schemas.microsoft.com/office/2006/metadata/properties"/>
    <ds:schemaRef ds:uri="http://schemas.microsoft.com/office/infopath/2007/PartnerControls"/>
    <ds:schemaRef ds:uri="a33c9caf-926e-46b4-ad4d-d40aa3b7619b"/>
    <ds:schemaRef ds:uri="a2dbb736-59a8-4798-93cb-5a03d1fa9f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535</Words>
  <Application>Microsoft Office PowerPoint</Application>
  <PresentationFormat>Bredbild</PresentationFormat>
  <Paragraphs>74</Paragraphs>
  <Slides>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6" baseType="lpstr">
      <vt:lpstr>Aptos</vt:lpstr>
      <vt:lpstr>Aptos Display</vt:lpstr>
      <vt:lpstr>Arial</vt:lpstr>
      <vt:lpstr>Lora</vt:lpstr>
      <vt:lpstr>Lora Bold</vt:lpstr>
      <vt:lpstr>Monsterrat</vt:lpstr>
      <vt:lpstr>Montserrat Medium</vt:lpstr>
      <vt:lpstr>Open Sans Medium</vt:lpstr>
      <vt:lpstr>1_Office-tema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Katarina Bärdén</cp:lastModifiedBy>
  <cp:revision>1</cp:revision>
  <dcterms:created xsi:type="dcterms:W3CDTF">2025-06-25T10:37:52Z</dcterms:created>
  <dcterms:modified xsi:type="dcterms:W3CDTF">2025-08-14T07:36:26Z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0x010100016E6FC75F032141BDA9C71720FD40C0</vt:lpwstr>
  </property>
  <property fmtid="{D5CDD505-2E9C-101B-9397-08002B2CF9AE}" pid="3" name="MediaServiceImageTags">
    <vt:lpwstr/>
  </property>
</Properties>
</file>