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84" r:id="rId6"/>
    <p:sldId id="484" r:id="rId7"/>
    <p:sldId id="265" r:id="rId8"/>
    <p:sldId id="485" r:id="rId9"/>
    <p:sldId id="486" r:id="rId10"/>
    <p:sldId id="487" r:id="rId11"/>
    <p:sldId id="488" r:id="rId12"/>
    <p:sldId id="489" r:id="rId13"/>
    <p:sldId id="490" r:id="rId14"/>
    <p:sldId id="491" r:id="rId15"/>
    <p:sldId id="502" r:id="rId16"/>
    <p:sldId id="503" r:id="rId17"/>
    <p:sldId id="504" r:id="rId18"/>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5766E-68D6-47C7-B13B-BCA657D1C311}" v="39" dt="2025-06-26T07:47:13.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339" autoAdjust="0"/>
  </p:normalViewPr>
  <p:slideViewPr>
    <p:cSldViewPr snapToGrid="0">
      <p:cViewPr varScale="1">
        <p:scale>
          <a:sx n="51" d="100"/>
          <a:sy n="51" d="100"/>
        </p:scale>
        <p:origin x="12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ina Bärdén" userId="d063a02a-c409-4d55-be66-48dac737f76e" providerId="ADAL" clId="{4945766E-68D6-47C7-B13B-BCA657D1C311}"/>
    <pc:docChg chg="undo custSel addSld delSld modSld">
      <pc:chgData name="Katarina Bärdén" userId="d063a02a-c409-4d55-be66-48dac737f76e" providerId="ADAL" clId="{4945766E-68D6-47C7-B13B-BCA657D1C311}" dt="2025-06-26T11:02:53.453" v="936" actId="20577"/>
      <pc:docMkLst>
        <pc:docMk/>
      </pc:docMkLst>
      <pc:sldChg chg="modSp add mod">
        <pc:chgData name="Katarina Bärdén" userId="d063a02a-c409-4d55-be66-48dac737f76e" providerId="ADAL" clId="{4945766E-68D6-47C7-B13B-BCA657D1C311}" dt="2025-06-26T06:51:47.466" v="282" actId="20577"/>
        <pc:sldMkLst>
          <pc:docMk/>
          <pc:sldMk cId="1901453648" sldId="256"/>
        </pc:sldMkLst>
        <pc:spChg chg="mod">
          <ac:chgData name="Katarina Bärdén" userId="d063a02a-c409-4d55-be66-48dac737f76e" providerId="ADAL" clId="{4945766E-68D6-47C7-B13B-BCA657D1C311}" dt="2025-06-26T06:51:47.466" v="282" actId="20577"/>
          <ac:spMkLst>
            <pc:docMk/>
            <pc:sldMk cId="1901453648" sldId="256"/>
            <ac:spMk id="6" creationId="{2AEDD4D5-9125-53A8-80FD-8C51A0CD1B2C}"/>
          </ac:spMkLst>
        </pc:spChg>
      </pc:sldChg>
      <pc:sldChg chg="addSp delSp modSp mod modNotesTx">
        <pc:chgData name="Katarina Bärdén" userId="d063a02a-c409-4d55-be66-48dac737f76e" providerId="ADAL" clId="{4945766E-68D6-47C7-B13B-BCA657D1C311}" dt="2025-06-26T06:55:08.339" v="283"/>
        <pc:sldMkLst>
          <pc:docMk/>
          <pc:sldMk cId="694420810" sldId="265"/>
        </pc:sldMkLst>
        <pc:spChg chg="add mod">
          <ac:chgData name="Katarina Bärdén" userId="d063a02a-c409-4d55-be66-48dac737f76e" providerId="ADAL" clId="{4945766E-68D6-47C7-B13B-BCA657D1C311}" dt="2025-06-26T06:55:08.339" v="283"/>
          <ac:spMkLst>
            <pc:docMk/>
            <pc:sldMk cId="694420810" sldId="265"/>
            <ac:spMk id="2" creationId="{D0ED81CC-DCE8-07FA-B0E0-DAAB0AA96475}"/>
          </ac:spMkLst>
        </pc:spChg>
        <pc:spChg chg="mod">
          <ac:chgData name="Katarina Bärdén" userId="d063a02a-c409-4d55-be66-48dac737f76e" providerId="ADAL" clId="{4945766E-68D6-47C7-B13B-BCA657D1C311}" dt="2025-06-23T10:46:11.081" v="50" actId="2711"/>
          <ac:spMkLst>
            <pc:docMk/>
            <pc:sldMk cId="694420810" sldId="265"/>
            <ac:spMk id="4" creationId="{B9BD17F5-4CC3-3F99-77F8-1BF1A224878F}"/>
          </ac:spMkLst>
        </pc:spChg>
        <pc:picChg chg="add mod ord">
          <ac:chgData name="Katarina Bärdén" userId="d063a02a-c409-4d55-be66-48dac737f76e" providerId="ADAL" clId="{4945766E-68D6-47C7-B13B-BCA657D1C311}" dt="2025-06-23T10:34:02.853" v="2" actId="167"/>
          <ac:picMkLst>
            <pc:docMk/>
            <pc:sldMk cId="694420810" sldId="265"/>
            <ac:picMk id="3" creationId="{6958CD15-0D7E-737E-8372-809C3CBDFE43}"/>
          </ac:picMkLst>
        </pc:picChg>
      </pc:sldChg>
      <pc:sldChg chg="add">
        <pc:chgData name="Katarina Bärdén" userId="d063a02a-c409-4d55-be66-48dac737f76e" providerId="ADAL" clId="{4945766E-68D6-47C7-B13B-BCA657D1C311}" dt="2025-06-26T06:51:38.819" v="273"/>
        <pc:sldMkLst>
          <pc:docMk/>
          <pc:sldMk cId="2681839399" sldId="284"/>
        </pc:sldMkLst>
      </pc:sldChg>
      <pc:sldChg chg="addSp modSp del mod modNotesTx">
        <pc:chgData name="Katarina Bärdén" userId="d063a02a-c409-4d55-be66-48dac737f76e" providerId="ADAL" clId="{4945766E-68D6-47C7-B13B-BCA657D1C311}" dt="2025-06-26T06:51:41.889" v="274" actId="47"/>
        <pc:sldMkLst>
          <pc:docMk/>
          <pc:sldMk cId="3098112595" sldId="407"/>
        </pc:sldMkLst>
      </pc:sldChg>
      <pc:sldChg chg="modSp mod">
        <pc:chgData name="Katarina Bärdén" userId="d063a02a-c409-4d55-be66-48dac737f76e" providerId="ADAL" clId="{4945766E-68D6-47C7-B13B-BCA657D1C311}" dt="2025-06-23T10:46:03.387" v="49" actId="2711"/>
        <pc:sldMkLst>
          <pc:docMk/>
          <pc:sldMk cId="4066094089" sldId="484"/>
        </pc:sldMkLst>
        <pc:spChg chg="mod">
          <ac:chgData name="Katarina Bärdén" userId="d063a02a-c409-4d55-be66-48dac737f76e" providerId="ADAL" clId="{4945766E-68D6-47C7-B13B-BCA657D1C311}" dt="2025-06-23T10:45:53.496" v="48" actId="2711"/>
          <ac:spMkLst>
            <pc:docMk/>
            <pc:sldMk cId="4066094089" sldId="484"/>
            <ac:spMk id="4" creationId="{237C2FF9-B599-360C-039D-5F0D318C81C2}"/>
          </ac:spMkLst>
        </pc:spChg>
        <pc:spChg chg="mod">
          <ac:chgData name="Katarina Bärdén" userId="d063a02a-c409-4d55-be66-48dac737f76e" providerId="ADAL" clId="{4945766E-68D6-47C7-B13B-BCA657D1C311}" dt="2025-06-23T10:46:03.387" v="49" actId="2711"/>
          <ac:spMkLst>
            <pc:docMk/>
            <pc:sldMk cId="4066094089" sldId="484"/>
            <ac:spMk id="5" creationId="{24BFA38E-E4D7-F85C-96FA-2C8EDA8466CC}"/>
          </ac:spMkLst>
        </pc:spChg>
      </pc:sldChg>
      <pc:sldChg chg="modSp mod">
        <pc:chgData name="Katarina Bärdén" userId="d063a02a-c409-4d55-be66-48dac737f76e" providerId="ADAL" clId="{4945766E-68D6-47C7-B13B-BCA657D1C311}" dt="2025-06-26T07:04:31.547" v="356" actId="1036"/>
        <pc:sldMkLst>
          <pc:docMk/>
          <pc:sldMk cId="1028076022" sldId="485"/>
        </pc:sldMkLst>
        <pc:spChg chg="mod">
          <ac:chgData name="Katarina Bärdén" userId="d063a02a-c409-4d55-be66-48dac737f76e" providerId="ADAL" clId="{4945766E-68D6-47C7-B13B-BCA657D1C311}" dt="2025-06-26T07:04:22.463" v="342" actId="20577"/>
          <ac:spMkLst>
            <pc:docMk/>
            <pc:sldMk cId="1028076022" sldId="485"/>
            <ac:spMk id="4" creationId="{5B322F53-08B5-DC7A-EA0E-9A827BF826F0}"/>
          </ac:spMkLst>
        </pc:spChg>
        <pc:spChg chg="mod">
          <ac:chgData name="Katarina Bärdén" userId="d063a02a-c409-4d55-be66-48dac737f76e" providerId="ADAL" clId="{4945766E-68D6-47C7-B13B-BCA657D1C311}" dt="2025-06-26T07:04:31.547" v="356" actId="1036"/>
          <ac:spMkLst>
            <pc:docMk/>
            <pc:sldMk cId="1028076022" sldId="485"/>
            <ac:spMk id="5" creationId="{EC227010-5DE1-673A-BB62-A67031B1D5D3}"/>
          </ac:spMkLst>
        </pc:spChg>
      </pc:sldChg>
      <pc:sldChg chg="addSp delSp modSp mod modNotesTx">
        <pc:chgData name="Katarina Bärdén" userId="d063a02a-c409-4d55-be66-48dac737f76e" providerId="ADAL" clId="{4945766E-68D6-47C7-B13B-BCA657D1C311}" dt="2025-06-26T07:05:56.691" v="388"/>
        <pc:sldMkLst>
          <pc:docMk/>
          <pc:sldMk cId="2339615901" sldId="486"/>
        </pc:sldMkLst>
        <pc:spChg chg="add mod">
          <ac:chgData name="Katarina Bärdén" userId="d063a02a-c409-4d55-be66-48dac737f76e" providerId="ADAL" clId="{4945766E-68D6-47C7-B13B-BCA657D1C311}" dt="2025-06-26T07:05:56.691" v="388"/>
          <ac:spMkLst>
            <pc:docMk/>
            <pc:sldMk cId="2339615901" sldId="486"/>
            <ac:spMk id="2" creationId="{17E6D209-C44B-C89E-3F0B-E67BB33F63F3}"/>
          </ac:spMkLst>
        </pc:spChg>
        <pc:spChg chg="mod">
          <ac:chgData name="Katarina Bärdén" userId="d063a02a-c409-4d55-be66-48dac737f76e" providerId="ADAL" clId="{4945766E-68D6-47C7-B13B-BCA657D1C311}" dt="2025-06-26T07:05:36.650" v="387" actId="20577"/>
          <ac:spMkLst>
            <pc:docMk/>
            <pc:sldMk cId="2339615901" sldId="486"/>
            <ac:spMk id="4" creationId="{36C92367-EB51-7736-71FA-8122B7A64430}"/>
          </ac:spMkLst>
        </pc:spChg>
        <pc:picChg chg="add mod ord">
          <ac:chgData name="Katarina Bärdén" userId="d063a02a-c409-4d55-be66-48dac737f76e" providerId="ADAL" clId="{4945766E-68D6-47C7-B13B-BCA657D1C311}" dt="2025-06-23T10:34:12.549" v="5" actId="167"/>
          <ac:picMkLst>
            <pc:docMk/>
            <pc:sldMk cId="2339615901" sldId="486"/>
            <ac:picMk id="3" creationId="{9630BBC3-A599-B7EA-00A0-6278D08FA560}"/>
          </ac:picMkLst>
        </pc:picChg>
      </pc:sldChg>
      <pc:sldChg chg="modSp mod">
        <pc:chgData name="Katarina Bärdén" userId="d063a02a-c409-4d55-be66-48dac737f76e" providerId="ADAL" clId="{4945766E-68D6-47C7-B13B-BCA657D1C311}" dt="2025-06-23T10:47:12.139" v="56" actId="2711"/>
        <pc:sldMkLst>
          <pc:docMk/>
          <pc:sldMk cId="1343818902" sldId="487"/>
        </pc:sldMkLst>
        <pc:spChg chg="mod">
          <ac:chgData name="Katarina Bärdén" userId="d063a02a-c409-4d55-be66-48dac737f76e" providerId="ADAL" clId="{4945766E-68D6-47C7-B13B-BCA657D1C311}" dt="2025-06-23T10:47:12.139" v="56" actId="2711"/>
          <ac:spMkLst>
            <pc:docMk/>
            <pc:sldMk cId="1343818902" sldId="487"/>
            <ac:spMk id="2" creationId="{16B45E3E-3F7E-165A-FB48-25BB31CF7DCD}"/>
          </ac:spMkLst>
        </pc:spChg>
        <pc:spChg chg="mod">
          <ac:chgData name="Katarina Bärdén" userId="d063a02a-c409-4d55-be66-48dac737f76e" providerId="ADAL" clId="{4945766E-68D6-47C7-B13B-BCA657D1C311}" dt="2025-06-23T10:47:05.251" v="55" actId="2711"/>
          <ac:spMkLst>
            <pc:docMk/>
            <pc:sldMk cId="1343818902" sldId="487"/>
            <ac:spMk id="4" creationId="{3DB3AB08-51EB-8277-7465-693CC9052FBD}"/>
          </ac:spMkLst>
        </pc:spChg>
      </pc:sldChg>
      <pc:sldChg chg="addSp delSp modSp mod modNotesTx">
        <pc:chgData name="Katarina Bärdén" userId="d063a02a-c409-4d55-be66-48dac737f76e" providerId="ADAL" clId="{4945766E-68D6-47C7-B13B-BCA657D1C311}" dt="2025-06-26T07:10:21.551" v="397"/>
        <pc:sldMkLst>
          <pc:docMk/>
          <pc:sldMk cId="3717116497" sldId="488"/>
        </pc:sldMkLst>
        <pc:spChg chg="add mod">
          <ac:chgData name="Katarina Bärdén" userId="d063a02a-c409-4d55-be66-48dac737f76e" providerId="ADAL" clId="{4945766E-68D6-47C7-B13B-BCA657D1C311}" dt="2025-06-26T07:10:21.551" v="397"/>
          <ac:spMkLst>
            <pc:docMk/>
            <pc:sldMk cId="3717116497" sldId="488"/>
            <ac:spMk id="2" creationId="{BAD83C30-9B5D-92DD-E340-9CA241351ADA}"/>
          </ac:spMkLst>
        </pc:spChg>
        <pc:spChg chg="mod">
          <ac:chgData name="Katarina Bärdén" userId="d063a02a-c409-4d55-be66-48dac737f76e" providerId="ADAL" clId="{4945766E-68D6-47C7-B13B-BCA657D1C311}" dt="2025-06-23T10:47:20.356" v="57" actId="2711"/>
          <ac:spMkLst>
            <pc:docMk/>
            <pc:sldMk cId="3717116497" sldId="488"/>
            <ac:spMk id="4" creationId="{EB0A5876-AC2C-B46B-9BA9-7561D1AA06A8}"/>
          </ac:spMkLst>
        </pc:spChg>
        <pc:picChg chg="add mod ord">
          <ac:chgData name="Katarina Bärdén" userId="d063a02a-c409-4d55-be66-48dac737f76e" providerId="ADAL" clId="{4945766E-68D6-47C7-B13B-BCA657D1C311}" dt="2025-06-23T10:34:22.349" v="8" actId="167"/>
          <ac:picMkLst>
            <pc:docMk/>
            <pc:sldMk cId="3717116497" sldId="488"/>
            <ac:picMk id="3" creationId="{04484C70-DB66-3572-E364-C907E250E457}"/>
          </ac:picMkLst>
        </pc:picChg>
      </pc:sldChg>
      <pc:sldChg chg="modSp mod">
        <pc:chgData name="Katarina Bärdén" userId="d063a02a-c409-4d55-be66-48dac737f76e" providerId="ADAL" clId="{4945766E-68D6-47C7-B13B-BCA657D1C311}" dt="2025-06-26T07:19:22.582" v="399" actId="1076"/>
        <pc:sldMkLst>
          <pc:docMk/>
          <pc:sldMk cId="757961872" sldId="489"/>
        </pc:sldMkLst>
        <pc:spChg chg="mod">
          <ac:chgData name="Katarina Bärdén" userId="d063a02a-c409-4d55-be66-48dac737f76e" providerId="ADAL" clId="{4945766E-68D6-47C7-B13B-BCA657D1C311}" dt="2025-06-26T07:19:22.582" v="399" actId="1076"/>
          <ac:spMkLst>
            <pc:docMk/>
            <pc:sldMk cId="757961872" sldId="489"/>
            <ac:spMk id="2" creationId="{1654E5EF-F37E-9807-4D33-70B60D8D3FEB}"/>
          </ac:spMkLst>
        </pc:spChg>
        <pc:spChg chg="mod">
          <ac:chgData name="Katarina Bärdén" userId="d063a02a-c409-4d55-be66-48dac737f76e" providerId="ADAL" clId="{4945766E-68D6-47C7-B13B-BCA657D1C311}" dt="2025-06-23T10:47:53.979" v="58" actId="2711"/>
          <ac:spMkLst>
            <pc:docMk/>
            <pc:sldMk cId="757961872" sldId="489"/>
            <ac:spMk id="4" creationId="{2026C4DC-6FA1-DF97-26C5-B36157A28DCB}"/>
          </ac:spMkLst>
        </pc:spChg>
      </pc:sldChg>
      <pc:sldChg chg="addSp delSp modSp mod modNotesTx">
        <pc:chgData name="Katarina Bärdén" userId="d063a02a-c409-4d55-be66-48dac737f76e" providerId="ADAL" clId="{4945766E-68D6-47C7-B13B-BCA657D1C311}" dt="2025-06-26T07:22:40.269" v="640"/>
        <pc:sldMkLst>
          <pc:docMk/>
          <pc:sldMk cId="1288230589" sldId="490"/>
        </pc:sldMkLst>
        <pc:spChg chg="add mod">
          <ac:chgData name="Katarina Bärdén" userId="d063a02a-c409-4d55-be66-48dac737f76e" providerId="ADAL" clId="{4945766E-68D6-47C7-B13B-BCA657D1C311}" dt="2025-06-26T07:22:40.269" v="640"/>
          <ac:spMkLst>
            <pc:docMk/>
            <pc:sldMk cId="1288230589" sldId="490"/>
            <ac:spMk id="2" creationId="{C223C0F0-6127-23E1-C363-CAD4A4D357F1}"/>
          </ac:spMkLst>
        </pc:spChg>
        <pc:spChg chg="mod">
          <ac:chgData name="Katarina Bärdén" userId="d063a02a-c409-4d55-be66-48dac737f76e" providerId="ADAL" clId="{4945766E-68D6-47C7-B13B-BCA657D1C311}" dt="2025-06-26T07:21:45.278" v="564" actId="1076"/>
          <ac:spMkLst>
            <pc:docMk/>
            <pc:sldMk cId="1288230589" sldId="490"/>
            <ac:spMk id="4" creationId="{27486837-38A4-5A7B-80C7-EA313019F44C}"/>
          </ac:spMkLst>
        </pc:spChg>
        <pc:picChg chg="add mod ord">
          <ac:chgData name="Katarina Bärdén" userId="d063a02a-c409-4d55-be66-48dac737f76e" providerId="ADAL" clId="{4945766E-68D6-47C7-B13B-BCA657D1C311}" dt="2025-06-23T10:34:33.752" v="11" actId="167"/>
          <ac:picMkLst>
            <pc:docMk/>
            <pc:sldMk cId="1288230589" sldId="490"/>
            <ac:picMk id="3" creationId="{343E291A-0202-A12B-17CA-223AC8A4C432}"/>
          </ac:picMkLst>
        </pc:picChg>
      </pc:sldChg>
      <pc:sldChg chg="modSp mod">
        <pc:chgData name="Katarina Bärdén" userId="d063a02a-c409-4d55-be66-48dac737f76e" providerId="ADAL" clId="{4945766E-68D6-47C7-B13B-BCA657D1C311}" dt="2025-06-23T10:48:47.078" v="66" actId="2711"/>
        <pc:sldMkLst>
          <pc:docMk/>
          <pc:sldMk cId="2388474634" sldId="491"/>
        </pc:sldMkLst>
        <pc:spChg chg="mod">
          <ac:chgData name="Katarina Bärdén" userId="d063a02a-c409-4d55-be66-48dac737f76e" providerId="ADAL" clId="{4945766E-68D6-47C7-B13B-BCA657D1C311}" dt="2025-06-23T10:48:42.202" v="65" actId="2711"/>
          <ac:spMkLst>
            <pc:docMk/>
            <pc:sldMk cId="2388474634" sldId="491"/>
            <ac:spMk id="4" creationId="{88290679-AAC6-C0E3-DBC4-F60C5AACD77A}"/>
          </ac:spMkLst>
        </pc:spChg>
        <pc:spChg chg="mod">
          <ac:chgData name="Katarina Bärdén" userId="d063a02a-c409-4d55-be66-48dac737f76e" providerId="ADAL" clId="{4945766E-68D6-47C7-B13B-BCA657D1C311}" dt="2025-06-23T10:48:47.078" v="66" actId="2711"/>
          <ac:spMkLst>
            <pc:docMk/>
            <pc:sldMk cId="2388474634" sldId="491"/>
            <ac:spMk id="5" creationId="{0BAADFDB-50C0-178B-D03C-F1521D1BF97C}"/>
          </ac:spMkLst>
        </pc:spChg>
      </pc:sldChg>
      <pc:sldChg chg="addSp delSp modSp mod modNotesTx">
        <pc:chgData name="Katarina Bärdén" userId="d063a02a-c409-4d55-be66-48dac737f76e" providerId="ADAL" clId="{4945766E-68D6-47C7-B13B-BCA657D1C311}" dt="2025-06-26T07:30:41.191" v="679" actId="20577"/>
        <pc:sldMkLst>
          <pc:docMk/>
          <pc:sldMk cId="3088140132" sldId="502"/>
        </pc:sldMkLst>
        <pc:spChg chg="add mod">
          <ac:chgData name="Katarina Bärdén" userId="d063a02a-c409-4d55-be66-48dac737f76e" providerId="ADAL" clId="{4945766E-68D6-47C7-B13B-BCA657D1C311}" dt="2025-06-26T07:29:42.312" v="642" actId="1076"/>
          <ac:spMkLst>
            <pc:docMk/>
            <pc:sldMk cId="3088140132" sldId="502"/>
            <ac:spMk id="2" creationId="{54770692-D7EE-D3B5-5F38-542C5CEBF031}"/>
          </ac:spMkLst>
        </pc:spChg>
        <pc:picChg chg="add mod ord">
          <ac:chgData name="Katarina Bärdén" userId="d063a02a-c409-4d55-be66-48dac737f76e" providerId="ADAL" clId="{4945766E-68D6-47C7-B13B-BCA657D1C311}" dt="2025-06-23T10:35:03.578" v="16" actId="167"/>
          <ac:picMkLst>
            <pc:docMk/>
            <pc:sldMk cId="3088140132" sldId="502"/>
            <ac:picMk id="3" creationId="{BBFF042B-A2CC-A914-EEE7-954AF56CE8EE}"/>
          </ac:picMkLst>
        </pc:picChg>
        <pc:picChg chg="mod">
          <ac:chgData name="Katarina Bärdén" userId="d063a02a-c409-4d55-be66-48dac737f76e" providerId="ADAL" clId="{4945766E-68D6-47C7-B13B-BCA657D1C311}" dt="2025-06-23T10:35:09.922" v="17" actId="1076"/>
          <ac:picMkLst>
            <pc:docMk/>
            <pc:sldMk cId="3088140132" sldId="502"/>
            <ac:picMk id="5" creationId="{7E6E7778-11A1-54B7-DD26-8AE3CCE43B73}"/>
          </ac:picMkLst>
        </pc:picChg>
      </pc:sldChg>
      <pc:sldChg chg="modSp add mod">
        <pc:chgData name="Katarina Bärdén" userId="d063a02a-c409-4d55-be66-48dac737f76e" providerId="ADAL" clId="{4945766E-68D6-47C7-B13B-BCA657D1C311}" dt="2025-06-26T11:02:53.453" v="936" actId="20577"/>
        <pc:sldMkLst>
          <pc:docMk/>
          <pc:sldMk cId="3037265485" sldId="503"/>
        </pc:sldMkLst>
        <pc:spChg chg="mod">
          <ac:chgData name="Katarina Bärdén" userId="d063a02a-c409-4d55-be66-48dac737f76e" providerId="ADAL" clId="{4945766E-68D6-47C7-B13B-BCA657D1C311}" dt="2025-06-26T07:33:41.613" v="751" actId="1076"/>
          <ac:spMkLst>
            <pc:docMk/>
            <pc:sldMk cId="3037265485" sldId="503"/>
            <ac:spMk id="2" creationId="{D450173E-A89F-6BB7-0A0F-B46C4C5ACD29}"/>
          </ac:spMkLst>
        </pc:spChg>
        <pc:spChg chg="mod">
          <ac:chgData name="Katarina Bärdén" userId="d063a02a-c409-4d55-be66-48dac737f76e" providerId="ADAL" clId="{4945766E-68D6-47C7-B13B-BCA657D1C311}" dt="2025-06-26T11:02:53.453" v="936" actId="20577"/>
          <ac:spMkLst>
            <pc:docMk/>
            <pc:sldMk cId="3037265485" sldId="503"/>
            <ac:spMk id="4" creationId="{533E972D-AF27-4AEC-176D-DB09A304DF31}"/>
          </ac:spMkLst>
        </pc:spChg>
      </pc:sldChg>
      <pc:sldChg chg="modSp add mod modNotesTx">
        <pc:chgData name="Katarina Bärdén" userId="d063a02a-c409-4d55-be66-48dac737f76e" providerId="ADAL" clId="{4945766E-68D6-47C7-B13B-BCA657D1C311}" dt="2025-06-26T07:48:06.761" v="845" actId="20577"/>
        <pc:sldMkLst>
          <pc:docMk/>
          <pc:sldMk cId="2150107996" sldId="504"/>
        </pc:sldMkLst>
        <pc:spChg chg="mod">
          <ac:chgData name="Katarina Bärdén" userId="d063a02a-c409-4d55-be66-48dac737f76e" providerId="ADAL" clId="{4945766E-68D6-47C7-B13B-BCA657D1C311}" dt="2025-06-26T07:48:06.761" v="845" actId="20577"/>
          <ac:spMkLst>
            <pc:docMk/>
            <pc:sldMk cId="2150107996" sldId="504"/>
            <ac:spMk id="4" creationId="{6E081A2C-D8D9-839B-4EAB-49651577A818}"/>
          </ac:spMkLst>
        </pc:spChg>
        <pc:picChg chg="mod">
          <ac:chgData name="Katarina Bärdén" userId="d063a02a-c409-4d55-be66-48dac737f76e" providerId="ADAL" clId="{4945766E-68D6-47C7-B13B-BCA657D1C311}" dt="2025-06-26T07:47:47.355" v="841" actId="1076"/>
          <ac:picMkLst>
            <pc:docMk/>
            <pc:sldMk cId="2150107996" sldId="504"/>
            <ac:picMk id="3" creationId="{465D769B-EFA2-5314-0362-60E8F5548C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0F6F3-AE0F-4E86-B557-D06E7080FDEA}" type="datetimeFigureOut">
              <a:rPr lang="sv-FI" smtClean="0"/>
              <a:t>2025-06-26</a:t>
            </a:fld>
            <a:endParaRPr lang="sv-FI"/>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A2B92-9DA0-4604-9C0E-3887C1993169}" type="slidenum">
              <a:rPr lang="sv-FI" smtClean="0"/>
              <a:t>‹#›</a:t>
            </a:fld>
            <a:endParaRPr lang="sv-FI"/>
          </a:p>
        </p:txBody>
      </p:sp>
    </p:spTree>
    <p:extLst>
      <p:ext uri="{BB962C8B-B14F-4D97-AF65-F5344CB8AC3E}">
        <p14:creationId xmlns:p14="http://schemas.microsoft.com/office/powerpoint/2010/main" val="340096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aihdelinkki.fi/sv/databank/snabbinfo/cannabi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078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u="none" strike="noStrike" kern="1200" dirty="0">
                <a:solidFill>
                  <a:schemeClr val="tx1"/>
                </a:solidFill>
                <a:effectLst/>
                <a:latin typeface="+mn-lt"/>
                <a:ea typeface="+mn-ea"/>
                <a:cs typeface="+mn-cs"/>
                <a:hlinkClick r:id="rId3"/>
              </a:rPr>
              <a:t>Läs mera här: https://paihdelinkki.fi/sv/databank/snabbinfo/cannabis/</a:t>
            </a:r>
            <a:r>
              <a:rPr lang="sv-FI" sz="1200" kern="1200" dirty="0">
                <a:solidFill>
                  <a:schemeClr val="tx1"/>
                </a:solidFill>
                <a:effectLst/>
                <a:latin typeface="+mn-lt"/>
                <a:ea typeface="+mn-ea"/>
                <a:cs typeface="+mn-cs"/>
              </a:rPr>
              <a:t> </a:t>
            </a:r>
          </a:p>
          <a:p>
            <a:endParaRPr lang="sv-FI"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594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E5E8F-9E70-5AC2-9EDE-54D7DDBD203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B39F184-1D05-8D30-4F87-55A448B4BF5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A9E1492-AC8A-B602-418F-C72C5598C32F}"/>
              </a:ext>
            </a:extLst>
          </p:cNvPr>
          <p:cNvSpPr>
            <a:spLocks noGrp="1"/>
          </p:cNvSpPr>
          <p:nvPr>
            <p:ph type="body" idx="1"/>
          </p:nvPr>
        </p:nvSpPr>
        <p:spPr/>
        <p:txBody>
          <a:bodyPr/>
          <a:lstStyle/>
          <a:p>
            <a:r>
              <a:rPr lang="sv-FI" dirty="0"/>
              <a:t>THL, Hälsa i skolan 2023</a:t>
            </a:r>
          </a:p>
          <a:p>
            <a:endParaRPr lang="sv-FI" dirty="0"/>
          </a:p>
          <a:p>
            <a:r>
              <a:rPr lang="sv-FI" dirty="0"/>
              <a:t>https://thl.fi/sv/forskning-och-utveckling/undersokningar-och-projekt/enkaten-halsa-i-skolan/resultat-av-enkaten-halsa-i-skolan </a:t>
            </a:r>
          </a:p>
        </p:txBody>
      </p:sp>
      <p:sp>
        <p:nvSpPr>
          <p:cNvPr id="4" name="Platshållare för bildnummer 3">
            <a:extLst>
              <a:ext uri="{FF2B5EF4-FFF2-40B4-BE49-F238E27FC236}">
                <a16:creationId xmlns:a16="http://schemas.microsoft.com/office/drawing/2014/main" id="{FF6E5CFE-20C9-7AA4-B242-13FEF053E7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598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43F22-A9A7-3D60-4C68-226AE8AA32B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377B461-B10C-D78A-CDC4-F861C63C599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B2EF27C-B4BE-9F21-A8D3-9B57F87B0D79}"/>
              </a:ext>
            </a:extLst>
          </p:cNvPr>
          <p:cNvSpPr>
            <a:spLocks noGrp="1"/>
          </p:cNvSpPr>
          <p:nvPr>
            <p:ph type="body" idx="1"/>
          </p:nvPr>
        </p:nvSpPr>
        <p:spPr/>
        <p:txBody>
          <a:bodyPr/>
          <a:lstStyle/>
          <a:p>
            <a:r>
              <a:rPr lang="sv-FI" dirty="0"/>
              <a:t>Läs mera här: https://forallaunga.se/cannabis/</a:t>
            </a:r>
          </a:p>
          <a:p>
            <a:endParaRPr lang="sv-FI" dirty="0"/>
          </a:p>
        </p:txBody>
      </p:sp>
      <p:sp>
        <p:nvSpPr>
          <p:cNvPr id="4" name="Platshållare för bildnummer 3">
            <a:extLst>
              <a:ext uri="{FF2B5EF4-FFF2-40B4-BE49-F238E27FC236}">
                <a16:creationId xmlns:a16="http://schemas.microsoft.com/office/drawing/2014/main" id="{8058CCB5-3E20-E64E-6C64-719D5407F2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51067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2FDC-E203-CAE3-BCC3-576B1572612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BA946E8-C2B2-5B28-7F58-962A42CE925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94ADEFE-FD83-276E-51E7-B164F8ED7C46}"/>
              </a:ext>
            </a:extLst>
          </p:cNvPr>
          <p:cNvSpPr>
            <a:spLocks noGrp="1"/>
          </p:cNvSpPr>
          <p:nvPr>
            <p:ph type="body" idx="1"/>
          </p:nvPr>
        </p:nvSpPr>
        <p:spPr/>
        <p:txBody>
          <a:bodyPr/>
          <a:lstStyle/>
          <a:p>
            <a:r>
              <a:rPr lang="sv-SE" dirty="0"/>
              <a:t>Läs mera: https://www.drugsmart.se/kunskap/cannabis</a:t>
            </a:r>
          </a:p>
        </p:txBody>
      </p:sp>
      <p:sp>
        <p:nvSpPr>
          <p:cNvPr id="4" name="Platshållare för bildnummer 3">
            <a:extLst>
              <a:ext uri="{FF2B5EF4-FFF2-40B4-BE49-F238E27FC236}">
                <a16:creationId xmlns:a16="http://schemas.microsoft.com/office/drawing/2014/main" id="{ABB95210-E6A0-9AC0-555B-A9B40BDE08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758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438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C07F0-A8AC-23DD-D1D4-BA1850A0F31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7C9DDB0-158A-E660-DE30-C37D88A4DA7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8B85F96-67E5-BF04-4402-3E7BEEB2B1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Läs mer här: </a:t>
            </a:r>
            <a:r>
              <a:rPr lang="sv-SE" dirty="0"/>
              <a:t>https://accentmagasin.se/forskning/kanada-fler-tonaringar-anvander-atbar-cannabis/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Problematisera att THC tillsätts i produkter som kan vara lockande för barn och unga.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Vilka effekter kan detta få för t.ex. Barn och unga? Läser de på förpackningen var innehållet är eller äter de godbitarna i tron att det är vanligt godis?</a:t>
            </a:r>
          </a:p>
          <a:p>
            <a:endParaRPr lang="sv-SE" dirty="0"/>
          </a:p>
        </p:txBody>
      </p:sp>
      <p:sp>
        <p:nvSpPr>
          <p:cNvPr id="4" name="Platshållare för bildnummer 3">
            <a:extLst>
              <a:ext uri="{FF2B5EF4-FFF2-40B4-BE49-F238E27FC236}">
                <a16:creationId xmlns:a16="http://schemas.microsoft.com/office/drawing/2014/main" id="{B50EC496-3674-C66D-47AF-E695C83671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782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49C8-E2EE-0D97-3CE1-86F97E14B12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2DFBE55-FE63-6558-F057-27273466EB2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F94F8E9-AD13-8231-A923-767E18843C91}"/>
              </a:ext>
            </a:extLst>
          </p:cNvPr>
          <p:cNvSpPr>
            <a:spLocks noGrp="1"/>
          </p:cNvSpPr>
          <p:nvPr>
            <p:ph type="body" idx="1"/>
          </p:nvPr>
        </p:nvSpPr>
        <p:spPr/>
        <p:txBody>
          <a:bodyPr/>
          <a:lstStyle/>
          <a:p>
            <a:r>
              <a:rPr lang="sv-SE" dirty="0"/>
              <a:t>Läs mera: https://forallaunga.se/cannabis/</a:t>
            </a:r>
          </a:p>
        </p:txBody>
      </p:sp>
      <p:sp>
        <p:nvSpPr>
          <p:cNvPr id="4" name="Platshållare för bildnummer 3">
            <a:extLst>
              <a:ext uri="{FF2B5EF4-FFF2-40B4-BE49-F238E27FC236}">
                <a16:creationId xmlns:a16="http://schemas.microsoft.com/office/drawing/2014/main" id="{22766462-C8F8-A58F-9867-6017CAB55F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9658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2311A6-53D3-F709-42E1-127AD91004B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sv-FI"/>
          </a:p>
        </p:txBody>
      </p:sp>
      <p:sp>
        <p:nvSpPr>
          <p:cNvPr id="3" name="Underrubrik 2">
            <a:extLst>
              <a:ext uri="{FF2B5EF4-FFF2-40B4-BE49-F238E27FC236}">
                <a16:creationId xmlns:a16="http://schemas.microsoft.com/office/drawing/2014/main" id="{CE925E33-2FD5-9869-8E18-B9EBB403F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FI"/>
          </a:p>
        </p:txBody>
      </p:sp>
      <p:sp>
        <p:nvSpPr>
          <p:cNvPr id="4" name="Platshållare för datum 3">
            <a:extLst>
              <a:ext uri="{FF2B5EF4-FFF2-40B4-BE49-F238E27FC236}">
                <a16:creationId xmlns:a16="http://schemas.microsoft.com/office/drawing/2014/main" id="{43072D9A-EE0B-7F36-A508-8510AB5289BA}"/>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E9A62B86-DF11-2DFE-9B30-6628C418351C}"/>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4AC670BC-ED33-EBB7-1A16-908AB737A327}"/>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203260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4EF0DC-8742-4DFA-BDE4-65A286CFDCF6}"/>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54172E12-3107-30B6-EA50-046472D1F14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2B98F5B0-3EAF-BC47-D000-E326861F91FB}"/>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C52B2784-48D7-7AE0-FC52-8E22BE3B3839}"/>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A208775B-723A-F1A0-5F98-A137C31E7C25}"/>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52736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DFE545F-46A3-0BA3-3FB9-E44B2AEB6F2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047E7877-8315-512E-D660-8445DB01BFB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417BB0BF-FB91-EE57-1528-C52A8E686F62}"/>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DCC35FE6-FADE-05F3-BF2F-179F2BBE7761}"/>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D18621D0-3F8D-B448-6B1F-2573D5C2833E}"/>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216203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3B16E5-96DF-8512-2366-685545F4C690}"/>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61AA3A17-4A07-E9F9-1C52-4808E615EA3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6865E0E7-69C6-E4ED-02FD-6E8E95842032}"/>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7A82E9FE-8E79-9E98-F9DF-CEF44BAB0C69}"/>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C8ECF3C2-3E5F-6285-D866-E388353E9CD3}"/>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384519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BF7B32-756B-607B-716F-E973BB5C94F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8DC747FC-E997-CAF2-415A-D799415D7C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CE55091-0673-0A9C-B974-E7698FF0A2E9}"/>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EF16BFCC-90F8-CB91-860F-A0FFC2C314B1}"/>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DF7B2EA4-5F12-0DC7-8021-C3CDAF33798E}"/>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3075444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9A516-5FCE-CB1B-A4BB-D19A3758CAE1}"/>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E8B13F6B-7E4A-132A-FFC5-D5B6DE475FE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innehåll 3">
            <a:extLst>
              <a:ext uri="{FF2B5EF4-FFF2-40B4-BE49-F238E27FC236}">
                <a16:creationId xmlns:a16="http://schemas.microsoft.com/office/drawing/2014/main" id="{6B7A882A-72F1-C4CB-6328-EE56D69DBC2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datum 4">
            <a:extLst>
              <a:ext uri="{FF2B5EF4-FFF2-40B4-BE49-F238E27FC236}">
                <a16:creationId xmlns:a16="http://schemas.microsoft.com/office/drawing/2014/main" id="{76E5A6B7-233E-7A5D-DBF3-1BBC1518FA8D}"/>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6" name="Platshållare för sidfot 5">
            <a:extLst>
              <a:ext uri="{FF2B5EF4-FFF2-40B4-BE49-F238E27FC236}">
                <a16:creationId xmlns:a16="http://schemas.microsoft.com/office/drawing/2014/main" id="{36B3AABB-5B80-E6CB-0C93-0344B55215C0}"/>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7160CAA7-2F0C-2A02-8FBF-3F5E8642F9EC}"/>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193294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BDA84C-B619-D5D4-35E4-2F60F8EE2C23}"/>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85E152D9-9DC8-0BAD-AC05-F0737E3DD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3688B08-9D8A-01A8-2DDF-CC2CA8EE300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text 4">
            <a:extLst>
              <a:ext uri="{FF2B5EF4-FFF2-40B4-BE49-F238E27FC236}">
                <a16:creationId xmlns:a16="http://schemas.microsoft.com/office/drawing/2014/main" id="{642B34FE-9408-5EC4-4C8B-C690E5B77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11E766C-AB70-50EF-CC69-F49DD62E40E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7" name="Platshållare för datum 6">
            <a:extLst>
              <a:ext uri="{FF2B5EF4-FFF2-40B4-BE49-F238E27FC236}">
                <a16:creationId xmlns:a16="http://schemas.microsoft.com/office/drawing/2014/main" id="{5EFE6F96-DF79-53BA-F8D0-755C6042DB38}"/>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8" name="Platshållare för sidfot 7">
            <a:extLst>
              <a:ext uri="{FF2B5EF4-FFF2-40B4-BE49-F238E27FC236}">
                <a16:creationId xmlns:a16="http://schemas.microsoft.com/office/drawing/2014/main" id="{59A5A337-5696-AA6E-9D61-98F0492E9129}"/>
              </a:ext>
            </a:extLst>
          </p:cNvPr>
          <p:cNvSpPr>
            <a:spLocks noGrp="1"/>
          </p:cNvSpPr>
          <p:nvPr>
            <p:ph type="ftr" sz="quarter" idx="11"/>
          </p:nvPr>
        </p:nvSpPr>
        <p:spPr/>
        <p:txBody>
          <a:bodyPr/>
          <a:lstStyle/>
          <a:p>
            <a:endParaRPr lang="sv-FI"/>
          </a:p>
        </p:txBody>
      </p:sp>
      <p:sp>
        <p:nvSpPr>
          <p:cNvPr id="9" name="Platshållare för bildnummer 8">
            <a:extLst>
              <a:ext uri="{FF2B5EF4-FFF2-40B4-BE49-F238E27FC236}">
                <a16:creationId xmlns:a16="http://schemas.microsoft.com/office/drawing/2014/main" id="{205BE390-3EF4-1324-7032-301DE20C1C73}"/>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140527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293842-2B84-B680-36AE-4A90F3C49138}"/>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datum 2">
            <a:extLst>
              <a:ext uri="{FF2B5EF4-FFF2-40B4-BE49-F238E27FC236}">
                <a16:creationId xmlns:a16="http://schemas.microsoft.com/office/drawing/2014/main" id="{2E3DF765-A272-8BBE-58B3-2348E4921D04}"/>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4" name="Platshållare för sidfot 3">
            <a:extLst>
              <a:ext uri="{FF2B5EF4-FFF2-40B4-BE49-F238E27FC236}">
                <a16:creationId xmlns:a16="http://schemas.microsoft.com/office/drawing/2014/main" id="{A4FC51BC-6B85-FF07-EA29-CA81E31E40AD}"/>
              </a:ext>
            </a:extLst>
          </p:cNvPr>
          <p:cNvSpPr>
            <a:spLocks noGrp="1"/>
          </p:cNvSpPr>
          <p:nvPr>
            <p:ph type="ftr" sz="quarter" idx="11"/>
          </p:nvPr>
        </p:nvSpPr>
        <p:spPr/>
        <p:txBody>
          <a:bodyPr/>
          <a:lstStyle/>
          <a:p>
            <a:endParaRPr lang="sv-FI"/>
          </a:p>
        </p:txBody>
      </p:sp>
      <p:sp>
        <p:nvSpPr>
          <p:cNvPr id="5" name="Platshållare för bildnummer 4">
            <a:extLst>
              <a:ext uri="{FF2B5EF4-FFF2-40B4-BE49-F238E27FC236}">
                <a16:creationId xmlns:a16="http://schemas.microsoft.com/office/drawing/2014/main" id="{7B4AE91A-608F-0988-1EBD-53FDA4F2CD84}"/>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250161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9DC3564-FBC1-2809-C0DC-5582916337CA}"/>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3" name="Platshållare för sidfot 2">
            <a:extLst>
              <a:ext uri="{FF2B5EF4-FFF2-40B4-BE49-F238E27FC236}">
                <a16:creationId xmlns:a16="http://schemas.microsoft.com/office/drawing/2014/main" id="{B06532CC-975E-F7A5-C596-9D27DFFB7FC6}"/>
              </a:ext>
            </a:extLst>
          </p:cNvPr>
          <p:cNvSpPr>
            <a:spLocks noGrp="1"/>
          </p:cNvSpPr>
          <p:nvPr>
            <p:ph type="ftr" sz="quarter" idx="11"/>
          </p:nvPr>
        </p:nvSpPr>
        <p:spPr/>
        <p:txBody>
          <a:bodyPr/>
          <a:lstStyle/>
          <a:p>
            <a:endParaRPr lang="sv-FI"/>
          </a:p>
        </p:txBody>
      </p:sp>
      <p:sp>
        <p:nvSpPr>
          <p:cNvPr id="4" name="Platshållare för bildnummer 3">
            <a:extLst>
              <a:ext uri="{FF2B5EF4-FFF2-40B4-BE49-F238E27FC236}">
                <a16:creationId xmlns:a16="http://schemas.microsoft.com/office/drawing/2014/main" id="{55988E0A-6473-7B24-D557-7B8670263B03}"/>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173116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BADF84-4AAC-6967-4F89-4852B69DE4E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A0EC5102-9423-4243-F7AD-A27722A3C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text 3">
            <a:extLst>
              <a:ext uri="{FF2B5EF4-FFF2-40B4-BE49-F238E27FC236}">
                <a16:creationId xmlns:a16="http://schemas.microsoft.com/office/drawing/2014/main" id="{707D04E4-F8B1-E053-A949-8BEB490C3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9087A95-7CFE-E2AE-D976-0B8AD666D22F}"/>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6" name="Platshållare för sidfot 5">
            <a:extLst>
              <a:ext uri="{FF2B5EF4-FFF2-40B4-BE49-F238E27FC236}">
                <a16:creationId xmlns:a16="http://schemas.microsoft.com/office/drawing/2014/main" id="{0C296ABB-072C-C789-8128-867C8C85AA27}"/>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889B5404-D300-640F-93F7-BA2BD1B71D76}"/>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234900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F73DA-B777-49F3-7F59-44BC572A208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bild 2">
            <a:extLst>
              <a:ext uri="{FF2B5EF4-FFF2-40B4-BE49-F238E27FC236}">
                <a16:creationId xmlns:a16="http://schemas.microsoft.com/office/drawing/2014/main" id="{1C7535C0-955C-2535-40C0-722FC50C94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Platshållare för text 3">
            <a:extLst>
              <a:ext uri="{FF2B5EF4-FFF2-40B4-BE49-F238E27FC236}">
                <a16:creationId xmlns:a16="http://schemas.microsoft.com/office/drawing/2014/main" id="{A5DA5024-C388-B0AF-59A6-EC5A2C068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55D5287-3974-E1DC-35E2-28787275EE0F}"/>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6" name="Platshållare för sidfot 5">
            <a:extLst>
              <a:ext uri="{FF2B5EF4-FFF2-40B4-BE49-F238E27FC236}">
                <a16:creationId xmlns:a16="http://schemas.microsoft.com/office/drawing/2014/main" id="{418AF609-E125-3A62-BFF3-15E904907347}"/>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71E8A35C-3AF4-263C-CD64-052652930FF3}"/>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97182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42DFBDA-DCAB-B8F7-806A-3BFC6E3EC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D6C7E441-1F5F-3CEF-3472-F6451AEA5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FE22D5C6-EFE8-7171-5DAA-41C4010F2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BDE3EC7F-3F90-AA95-9364-8ADB681B8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FI"/>
          </a:p>
        </p:txBody>
      </p:sp>
      <p:sp>
        <p:nvSpPr>
          <p:cNvPr id="6" name="Platshållare för bildnummer 5">
            <a:extLst>
              <a:ext uri="{FF2B5EF4-FFF2-40B4-BE49-F238E27FC236}">
                <a16:creationId xmlns:a16="http://schemas.microsoft.com/office/drawing/2014/main" id="{2EFAE117-815B-0D3F-3BFC-0A6432C3B7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48C15C-65BC-4AA5-B366-1DFFDB007D6F}" type="slidenum">
              <a:rPr lang="sv-FI" smtClean="0"/>
              <a:t>‹#›</a:t>
            </a:fld>
            <a:endParaRPr lang="sv-FI"/>
          </a:p>
        </p:txBody>
      </p:sp>
    </p:spTree>
    <p:extLst>
      <p:ext uri="{BB962C8B-B14F-4D97-AF65-F5344CB8AC3E}">
        <p14:creationId xmlns:p14="http://schemas.microsoft.com/office/powerpoint/2010/main" val="129531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drugsmart.se/kunskap/cannabi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accentmagasin.se/forskning/kanada-fler-tonaringar-anvander-atbar-cannabi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forallaunga.se/cannabi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paihdelinkki.fi/sv/databank/snabbinfo/cannabi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thl.fi/sv/forskning-och-utveckling/undersokningar-och-projekt/enkaten-halsa-i-skolan/resultat-av-enkaten-halsa-i-skola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forallaunga.se/cannabi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4B3B3-946A-2770-492D-DD6E24AF3A36}"/>
              </a:ext>
            </a:extLst>
          </p:cNvPr>
          <p:cNvSpPr>
            <a:spLocks noGrp="1"/>
          </p:cNvSpPr>
          <p:nvPr>
            <p:ph type="ctrTitle"/>
          </p:nvPr>
        </p:nvSpPr>
        <p:spPr/>
        <p:txBody>
          <a:bodyPr/>
          <a:lstStyle/>
          <a:p>
            <a:endParaRPr lang="sv-FI"/>
          </a:p>
        </p:txBody>
      </p:sp>
      <p:sp>
        <p:nvSpPr>
          <p:cNvPr id="3" name="Underrubrik 2">
            <a:extLst>
              <a:ext uri="{FF2B5EF4-FFF2-40B4-BE49-F238E27FC236}">
                <a16:creationId xmlns:a16="http://schemas.microsoft.com/office/drawing/2014/main" id="{5178AC2B-CEC1-EB6F-54A8-9191CCC5799A}"/>
              </a:ext>
            </a:extLst>
          </p:cNvPr>
          <p:cNvSpPr>
            <a:spLocks noGrp="1"/>
          </p:cNvSpPr>
          <p:nvPr>
            <p:ph type="subTitle" idx="1"/>
          </p:nvPr>
        </p:nvSpPr>
        <p:spPr/>
        <p:txBody>
          <a:bodyPr/>
          <a:lstStyle/>
          <a:p>
            <a:endParaRPr lang="sv-FI"/>
          </a:p>
        </p:txBody>
      </p:sp>
      <p:pic>
        <p:nvPicPr>
          <p:cNvPr id="5" name="Bildobjekt 4">
            <a:extLst>
              <a:ext uri="{FF2B5EF4-FFF2-40B4-BE49-F238E27FC236}">
                <a16:creationId xmlns:a16="http://schemas.microsoft.com/office/drawing/2014/main" id="{57392060-B7FC-1D29-A179-27A111241EC1}"/>
              </a:ext>
            </a:extLst>
          </p:cNvPr>
          <p:cNvPicPr>
            <a:picLocks noChangeAspect="1"/>
          </p:cNvPicPr>
          <p:nvPr/>
        </p:nvPicPr>
        <p:blipFill>
          <a:blip r:embed="rId3"/>
          <a:stretch>
            <a:fillRect/>
          </a:stretch>
        </p:blipFill>
        <p:spPr>
          <a:xfrm>
            <a:off x="-71139" y="-32004"/>
            <a:ext cx="12334277" cy="6922007"/>
          </a:xfrm>
          <a:prstGeom prst="rect">
            <a:avLst/>
          </a:prstGeom>
        </p:spPr>
      </p:pic>
      <p:sp>
        <p:nvSpPr>
          <p:cNvPr id="6" name="textruta 5">
            <a:extLst>
              <a:ext uri="{FF2B5EF4-FFF2-40B4-BE49-F238E27FC236}">
                <a16:creationId xmlns:a16="http://schemas.microsoft.com/office/drawing/2014/main" id="{2AEDD4D5-9125-53A8-80FD-8C51A0CD1B2C}"/>
              </a:ext>
            </a:extLst>
          </p:cNvPr>
          <p:cNvSpPr txBox="1"/>
          <p:nvPr/>
        </p:nvSpPr>
        <p:spPr>
          <a:xfrm>
            <a:off x="3324724" y="4256392"/>
            <a:ext cx="5961007" cy="147732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5400" b="0" i="0" u="none" strike="noStrike" kern="1200" cap="none" spc="0" normalizeH="0" baseline="0" noProof="0" dirty="0">
                <a:ln>
                  <a:noFill/>
                </a:ln>
                <a:solidFill>
                  <a:srgbClr val="EA5B0C"/>
                </a:solidFill>
                <a:effectLst/>
                <a:uLnTx/>
                <a:uFillTx/>
                <a:latin typeface="Lora" pitchFamily="2" charset="0"/>
                <a:ea typeface="+mn-ea"/>
                <a:cs typeface="+mn-cs"/>
              </a:rPr>
              <a:t>Cannabis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600" b="0" i="0" u="none" strike="noStrike" kern="1200" cap="none" spc="0" normalizeH="0" baseline="0" noProof="0" dirty="0">
                <a:ln>
                  <a:noFill/>
                </a:ln>
                <a:solidFill>
                  <a:srgbClr val="EA5B0C"/>
                </a:solidFill>
                <a:effectLst/>
                <a:uLnTx/>
                <a:uFillTx/>
                <a:latin typeface="Lora" pitchFamily="2" charset="0"/>
                <a:ea typeface="+mn-ea"/>
                <a:cs typeface="+mn-cs"/>
              </a:rPr>
              <a:t>Högstadiet</a:t>
            </a:r>
            <a:r>
              <a:rPr kumimoji="0" lang="sv-FI" sz="3500" b="0" i="0" u="none" strike="noStrike" kern="1200" cap="none" spc="0" normalizeH="0" baseline="0" noProof="0" dirty="0">
                <a:ln>
                  <a:noFill/>
                </a:ln>
                <a:solidFill>
                  <a:srgbClr val="EA5B0C"/>
                </a:solidFill>
                <a:effectLst/>
                <a:uLnTx/>
                <a:uFillTx/>
                <a:latin typeface="Monsterrat"/>
                <a:ea typeface="+mn-ea"/>
                <a:cs typeface="+mn-cs"/>
              </a:rPr>
              <a:t> </a:t>
            </a:r>
          </a:p>
        </p:txBody>
      </p:sp>
      <p:sp>
        <p:nvSpPr>
          <p:cNvPr id="7" name="textruta 6">
            <a:extLst>
              <a:ext uri="{FF2B5EF4-FFF2-40B4-BE49-F238E27FC236}">
                <a16:creationId xmlns:a16="http://schemas.microsoft.com/office/drawing/2014/main" id="{90677971-0EE7-04C4-9657-C443E9827A10}"/>
              </a:ext>
            </a:extLst>
          </p:cNvPr>
          <p:cNvSpPr txBox="1"/>
          <p:nvPr/>
        </p:nvSpPr>
        <p:spPr>
          <a:xfrm>
            <a:off x="2721802" y="2592185"/>
            <a:ext cx="6318503" cy="15721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4" name="Bildobjekt 3">
            <a:extLst>
              <a:ext uri="{FF2B5EF4-FFF2-40B4-BE49-F238E27FC236}">
                <a16:creationId xmlns:a16="http://schemas.microsoft.com/office/drawing/2014/main" id="{683341C1-E171-BB53-BB42-E35C1A598784}"/>
              </a:ext>
            </a:extLst>
          </p:cNvPr>
          <p:cNvPicPr>
            <a:picLocks noChangeAspect="1"/>
          </p:cNvPicPr>
          <p:nvPr/>
        </p:nvPicPr>
        <p:blipFill>
          <a:blip r:embed="rId4"/>
          <a:stretch>
            <a:fillRect/>
          </a:stretch>
        </p:blipFill>
        <p:spPr>
          <a:xfrm>
            <a:off x="3110166" y="2221414"/>
            <a:ext cx="6390122" cy="1959637"/>
          </a:xfrm>
          <a:prstGeom prst="rect">
            <a:avLst/>
          </a:prstGeom>
          <a:effectLst>
            <a:outerShdw blurRad="50800" dist="38100" dir="2700000" algn="tl" rotWithShape="0">
              <a:prstClr val="black">
                <a:alpha val="40000"/>
              </a:prstClr>
            </a:outerShdw>
          </a:effectLst>
        </p:spPr>
      </p:pic>
      <p:sp>
        <p:nvSpPr>
          <p:cNvPr id="8" name="textruta 7">
            <a:extLst>
              <a:ext uri="{FF2B5EF4-FFF2-40B4-BE49-F238E27FC236}">
                <a16:creationId xmlns:a16="http://schemas.microsoft.com/office/drawing/2014/main" id="{402EF80E-78CE-AC9E-FAA5-4CBD0CED95AD}"/>
              </a:ext>
            </a:extLst>
          </p:cNvPr>
          <p:cNvSpPr txBox="1"/>
          <p:nvPr/>
        </p:nvSpPr>
        <p:spPr>
          <a:xfrm>
            <a:off x="10146522" y="5735637"/>
            <a:ext cx="123925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0" i="1" u="none" strike="noStrike" kern="1200" cap="none" spc="0" normalizeH="0" baseline="0" noProof="0" dirty="0">
                <a:ln>
                  <a:noFill/>
                </a:ln>
                <a:solidFill>
                  <a:prstClr val="black"/>
                </a:solidFill>
                <a:effectLst/>
                <a:uLnTx/>
                <a:uFillTx/>
                <a:latin typeface="Monsterrat"/>
                <a:ea typeface="+mn-ea"/>
                <a:cs typeface="+mn-cs"/>
              </a:rPr>
              <a:t>2025</a:t>
            </a:r>
            <a:endParaRPr kumimoji="0" lang="sv-FI" sz="3600" b="0" i="1" u="none" strike="noStrike" kern="1200" cap="none" spc="0" normalizeH="0" baseline="0" noProof="0" dirty="0">
              <a:ln>
                <a:noFill/>
              </a:ln>
              <a:solidFill>
                <a:prstClr val="black"/>
              </a:solidFill>
              <a:effectLst/>
              <a:uLnTx/>
              <a:uFillTx/>
              <a:latin typeface="Monsterrat"/>
              <a:ea typeface="+mn-ea"/>
              <a:cs typeface="+mn-cs"/>
            </a:endParaRPr>
          </a:p>
        </p:txBody>
      </p:sp>
      <p:pic>
        <p:nvPicPr>
          <p:cNvPr id="9" name="Bildobjekt 8">
            <a:extLst>
              <a:ext uri="{FF2B5EF4-FFF2-40B4-BE49-F238E27FC236}">
                <a16:creationId xmlns:a16="http://schemas.microsoft.com/office/drawing/2014/main" id="{C3C3AB6F-D59B-0EDB-5DAE-644D0C103832}"/>
              </a:ext>
            </a:extLst>
          </p:cNvPr>
          <p:cNvPicPr>
            <a:picLocks noChangeAspect="1"/>
          </p:cNvPicPr>
          <p:nvPr/>
        </p:nvPicPr>
        <p:blipFill>
          <a:blip r:embed="rId5"/>
          <a:stretch>
            <a:fillRect/>
          </a:stretch>
        </p:blipFill>
        <p:spPr>
          <a:xfrm>
            <a:off x="10028468" y="5736281"/>
            <a:ext cx="1475360" cy="731583"/>
          </a:xfrm>
          <a:prstGeom prst="rect">
            <a:avLst/>
          </a:prstGeom>
        </p:spPr>
      </p:pic>
    </p:spTree>
    <p:extLst>
      <p:ext uri="{BB962C8B-B14F-4D97-AF65-F5344CB8AC3E}">
        <p14:creationId xmlns:p14="http://schemas.microsoft.com/office/powerpoint/2010/main" val="190145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55D82-AFA0-26E6-56D1-A9849D50AD8D}"/>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343E291A-0202-A12B-17CA-223AC8A4C432}"/>
              </a:ext>
            </a:extLst>
          </p:cNvPr>
          <p:cNvPicPr>
            <a:picLocks noChangeAspect="1"/>
          </p:cNvPicPr>
          <p:nvPr/>
        </p:nvPicPr>
        <p:blipFill>
          <a:blip r:embed="rId3"/>
          <a:stretch>
            <a:fillRect/>
          </a:stretch>
        </p:blipFill>
        <p:spPr>
          <a:xfrm>
            <a:off x="0" y="-21915"/>
            <a:ext cx="12192000" cy="6901829"/>
          </a:xfrm>
          <a:prstGeom prst="rect">
            <a:avLst/>
          </a:prstGeom>
        </p:spPr>
      </p:pic>
      <p:sp>
        <p:nvSpPr>
          <p:cNvPr id="4" name="textruta 3">
            <a:extLst>
              <a:ext uri="{FF2B5EF4-FFF2-40B4-BE49-F238E27FC236}">
                <a16:creationId xmlns:a16="http://schemas.microsoft.com/office/drawing/2014/main" id="{27486837-38A4-5A7B-80C7-EA313019F44C}"/>
              </a:ext>
            </a:extLst>
          </p:cNvPr>
          <p:cNvSpPr txBox="1"/>
          <p:nvPr/>
        </p:nvSpPr>
        <p:spPr>
          <a:xfrm>
            <a:off x="1670957" y="2020655"/>
            <a:ext cx="8850086"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Det finns </a:t>
            </a:r>
            <a:r>
              <a:rPr lang="sv-FI"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olika</a:t>
            </a:r>
            <a:r>
              <a:rPr kumimoji="0" lang="sv-FI"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sorter av cannabis. Den svagaste är marijuana </a:t>
            </a:r>
            <a:r>
              <a:rPr lang="sv-FI"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som är cannabisplantans torkade blad.</a:t>
            </a:r>
            <a:r>
              <a:rPr kumimoji="0" lang="sv-FI"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Hasch är starkare i o m att plantans kåda har pressats samman.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C223C0F0-6127-23E1-C363-CAD4A4D357F1}"/>
              </a:ext>
            </a:extLst>
          </p:cNvPr>
          <p:cNvSpPr txBox="1"/>
          <p:nvPr/>
        </p:nvSpPr>
        <p:spPr>
          <a:xfrm>
            <a:off x="8662086" y="5462262"/>
            <a:ext cx="2498786" cy="369332"/>
          </a:xfrm>
          <a:prstGeom prst="rect">
            <a:avLst/>
          </a:prstGeom>
          <a:noFill/>
        </p:spPr>
        <p:txBody>
          <a:bodyPr wrap="square" rtlCol="0">
            <a:spAutoFit/>
          </a:bodyPr>
          <a:lstStyle/>
          <a:p>
            <a:r>
              <a:rPr lang="sv-FI" dirty="0">
                <a:hlinkClick r:id="rId4"/>
              </a:rPr>
              <a:t>Läs mer här</a:t>
            </a:r>
            <a:endParaRPr lang="sv-FI" dirty="0"/>
          </a:p>
        </p:txBody>
      </p:sp>
    </p:spTree>
    <p:extLst>
      <p:ext uri="{BB962C8B-B14F-4D97-AF65-F5344CB8AC3E}">
        <p14:creationId xmlns:p14="http://schemas.microsoft.com/office/powerpoint/2010/main" val="128823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E77C0-6585-9A3B-A1EC-254972371F20}"/>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FB4C9056-9053-A5BA-9543-99103806157D}"/>
              </a:ext>
            </a:extLst>
          </p:cNvPr>
          <p:cNvPicPr>
            <a:picLocks noChangeAspect="1"/>
          </p:cNvPicPr>
          <p:nvPr/>
        </p:nvPicPr>
        <p:blipFill>
          <a:blip r:embed="rId3"/>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88290679-AAC6-C0E3-DBC4-F60C5AACD77A}"/>
              </a:ext>
            </a:extLst>
          </p:cNvPr>
          <p:cNvSpPr txBox="1"/>
          <p:nvPr/>
        </p:nvSpPr>
        <p:spPr>
          <a:xfrm>
            <a:off x="2371342" y="1149530"/>
            <a:ext cx="8501743"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Påstående 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 länder där cannabis har legaliserats tillverkar man </a:t>
            </a:r>
            <a:r>
              <a:rPr kumimoji="0" lang="sv-SE" sz="440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gelegodis</a:t>
            </a: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med tillsatt THC </a:t>
            </a:r>
            <a:endParaRPr kumimoji="0" lang="sv-FI"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ruta 4">
            <a:extLst>
              <a:ext uri="{FF2B5EF4-FFF2-40B4-BE49-F238E27FC236}">
                <a16:creationId xmlns:a16="http://schemas.microsoft.com/office/drawing/2014/main" id="{0BAADFDB-50C0-178B-D03C-F1521D1BF97C}"/>
              </a:ext>
            </a:extLst>
          </p:cNvPr>
          <p:cNvSpPr txBox="1"/>
          <p:nvPr/>
        </p:nvSpPr>
        <p:spPr>
          <a:xfrm>
            <a:off x="4216469" y="5304514"/>
            <a:ext cx="48114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6000" b="0"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SANT</a:t>
            </a:r>
          </a:p>
        </p:txBody>
      </p:sp>
    </p:spTree>
    <p:extLst>
      <p:ext uri="{BB962C8B-B14F-4D97-AF65-F5344CB8AC3E}">
        <p14:creationId xmlns:p14="http://schemas.microsoft.com/office/powerpoint/2010/main" val="238847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B8EB6-A460-06C8-D000-B4DDF2203826}"/>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BBFF042B-A2CC-A914-EEE7-954AF56CE8EE}"/>
              </a:ext>
            </a:extLst>
          </p:cNvPr>
          <p:cNvPicPr>
            <a:picLocks noChangeAspect="1"/>
          </p:cNvPicPr>
          <p:nvPr/>
        </p:nvPicPr>
        <p:blipFill>
          <a:blip r:embed="rId3"/>
          <a:stretch>
            <a:fillRect/>
          </a:stretch>
        </p:blipFill>
        <p:spPr>
          <a:xfrm>
            <a:off x="0" y="-21915"/>
            <a:ext cx="12192000" cy="6901829"/>
          </a:xfrm>
          <a:prstGeom prst="rect">
            <a:avLst/>
          </a:prstGeom>
        </p:spPr>
      </p:pic>
      <p:pic>
        <p:nvPicPr>
          <p:cNvPr id="5" name="Bildobjekt 4">
            <a:extLst>
              <a:ext uri="{FF2B5EF4-FFF2-40B4-BE49-F238E27FC236}">
                <a16:creationId xmlns:a16="http://schemas.microsoft.com/office/drawing/2014/main" id="{7E6E7778-11A1-54B7-DD26-8AE3CCE43B73}"/>
              </a:ext>
            </a:extLst>
          </p:cNvPr>
          <p:cNvPicPr>
            <a:picLocks noChangeAspect="1"/>
          </p:cNvPicPr>
          <p:nvPr/>
        </p:nvPicPr>
        <p:blipFill>
          <a:blip r:embed="rId4"/>
          <a:stretch>
            <a:fillRect/>
          </a:stretch>
        </p:blipFill>
        <p:spPr>
          <a:xfrm>
            <a:off x="2385161" y="1422545"/>
            <a:ext cx="6735115" cy="4963218"/>
          </a:xfrm>
          <a:prstGeom prst="rect">
            <a:avLst/>
          </a:prstGeom>
        </p:spPr>
      </p:pic>
      <p:pic>
        <p:nvPicPr>
          <p:cNvPr id="7" name="Bildobjekt 6">
            <a:extLst>
              <a:ext uri="{FF2B5EF4-FFF2-40B4-BE49-F238E27FC236}">
                <a16:creationId xmlns:a16="http://schemas.microsoft.com/office/drawing/2014/main" id="{68A7F84E-9368-7C5C-A337-00610599E77F}"/>
              </a:ext>
            </a:extLst>
          </p:cNvPr>
          <p:cNvPicPr>
            <a:picLocks noChangeAspect="1"/>
          </p:cNvPicPr>
          <p:nvPr/>
        </p:nvPicPr>
        <p:blipFill>
          <a:blip r:embed="rId5"/>
          <a:stretch>
            <a:fillRect/>
          </a:stretch>
        </p:blipFill>
        <p:spPr>
          <a:xfrm>
            <a:off x="838200" y="841520"/>
            <a:ext cx="2609850" cy="731284"/>
          </a:xfrm>
          <a:prstGeom prst="rect">
            <a:avLst/>
          </a:prstGeom>
        </p:spPr>
      </p:pic>
      <p:sp>
        <p:nvSpPr>
          <p:cNvPr id="2" name="textruta 1">
            <a:extLst>
              <a:ext uri="{FF2B5EF4-FFF2-40B4-BE49-F238E27FC236}">
                <a16:creationId xmlns:a16="http://schemas.microsoft.com/office/drawing/2014/main" id="{54770692-D7EE-D3B5-5F38-542C5CEBF031}"/>
              </a:ext>
            </a:extLst>
          </p:cNvPr>
          <p:cNvSpPr txBox="1"/>
          <p:nvPr/>
        </p:nvSpPr>
        <p:spPr>
          <a:xfrm>
            <a:off x="8662086" y="5435455"/>
            <a:ext cx="2498786" cy="369332"/>
          </a:xfrm>
          <a:prstGeom prst="rect">
            <a:avLst/>
          </a:prstGeom>
          <a:noFill/>
        </p:spPr>
        <p:txBody>
          <a:bodyPr wrap="square" rtlCol="0">
            <a:spAutoFit/>
          </a:bodyPr>
          <a:lstStyle/>
          <a:p>
            <a:r>
              <a:rPr lang="sv-FI" dirty="0">
                <a:hlinkClick r:id="rId6"/>
              </a:rPr>
              <a:t>Läs mer här</a:t>
            </a:r>
            <a:endParaRPr lang="sv-FI" dirty="0"/>
          </a:p>
        </p:txBody>
      </p:sp>
    </p:spTree>
    <p:extLst>
      <p:ext uri="{BB962C8B-B14F-4D97-AF65-F5344CB8AC3E}">
        <p14:creationId xmlns:p14="http://schemas.microsoft.com/office/powerpoint/2010/main" val="3088140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B6DF4-2BF2-6734-8072-586EB70E2940}"/>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3DF9BCB4-579E-7E94-9EB7-D1C76C8A8F41}"/>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533E972D-AF27-4AEC-176D-DB09A304DF31}"/>
              </a:ext>
            </a:extLst>
          </p:cNvPr>
          <p:cNvSpPr txBox="1"/>
          <p:nvPr/>
        </p:nvSpPr>
        <p:spPr>
          <a:xfrm>
            <a:off x="2371342" y="1400050"/>
            <a:ext cx="8501743"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Påstående 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ctr">
              <a:defRPr/>
            </a:pPr>
            <a:r>
              <a:rPr kumimoji="0" lang="sv-FI"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Cannabis förvärrar jobbiga </a:t>
            </a:r>
            <a:r>
              <a:rPr kumimoji="0" lang="sv-FI" sz="4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känslor </a:t>
            </a:r>
            <a:endParaRPr kumimoji="0" lang="sv-FI"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D450173E-A89F-6BB7-0A0F-B46C4C5ACD29}"/>
              </a:ext>
            </a:extLst>
          </p:cNvPr>
          <p:cNvSpPr txBox="1"/>
          <p:nvPr/>
        </p:nvSpPr>
        <p:spPr>
          <a:xfrm>
            <a:off x="4216469" y="5058292"/>
            <a:ext cx="48114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6000" b="0"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SANT</a:t>
            </a:r>
          </a:p>
        </p:txBody>
      </p:sp>
    </p:spTree>
    <p:extLst>
      <p:ext uri="{BB962C8B-B14F-4D97-AF65-F5344CB8AC3E}">
        <p14:creationId xmlns:p14="http://schemas.microsoft.com/office/powerpoint/2010/main" val="303726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D8215-3174-4034-E10E-3E7BA7B93E8A}"/>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465D769B-EFA2-5314-0362-60E8F5548C4F}"/>
              </a:ext>
            </a:extLst>
          </p:cNvPr>
          <p:cNvPicPr>
            <a:picLocks noChangeAspect="1"/>
          </p:cNvPicPr>
          <p:nvPr/>
        </p:nvPicPr>
        <p:blipFill>
          <a:blip r:embed="rId3"/>
          <a:stretch>
            <a:fillRect/>
          </a:stretch>
        </p:blipFill>
        <p:spPr>
          <a:xfrm>
            <a:off x="0" y="-21915"/>
            <a:ext cx="12192000" cy="6901829"/>
          </a:xfrm>
          <a:prstGeom prst="rect">
            <a:avLst/>
          </a:prstGeom>
        </p:spPr>
      </p:pic>
      <p:sp>
        <p:nvSpPr>
          <p:cNvPr id="4" name="textruta 3">
            <a:extLst>
              <a:ext uri="{FF2B5EF4-FFF2-40B4-BE49-F238E27FC236}">
                <a16:creationId xmlns:a16="http://schemas.microsoft.com/office/drawing/2014/main" id="{6E081A2C-D8D9-839B-4EAB-49651577A818}"/>
              </a:ext>
            </a:extLst>
          </p:cNvPr>
          <p:cNvSpPr txBox="1"/>
          <p:nvPr/>
        </p:nvSpPr>
        <p:spPr>
          <a:xfrm>
            <a:off x="1670957" y="1720031"/>
            <a:ext cx="8850086" cy="3970318"/>
          </a:xfrm>
          <a:prstGeom prst="rect">
            <a:avLst/>
          </a:prstGeom>
          <a:noFill/>
        </p:spPr>
        <p:txBody>
          <a:bodyPr wrap="square" rtlCol="0">
            <a:spAutoFit/>
          </a:bodyPr>
          <a:lstStyle/>
          <a:p>
            <a:pPr algn="ctr"/>
            <a:r>
              <a:rPr lang="sv-SE" sz="3600" dirty="0">
                <a:latin typeface="Open Sans" panose="020B0606030504020204" pitchFamily="34" charset="0"/>
                <a:ea typeface="Open Sans" panose="020B0606030504020204" pitchFamily="34" charset="0"/>
                <a:cs typeface="Open Sans" panose="020B0606030504020204" pitchFamily="34" charset="0"/>
              </a:rPr>
              <a:t>Cannabis förstärker de känslor man har för tillfället, vilket innebär att om man är ledsen eller arg så kan dessa känslor förvärras. En cannabispåverkad person påverkas starkt av omgivningen och stämningen i rummet. </a:t>
            </a:r>
            <a:br>
              <a:rPr lang="sv-SE" sz="3600" dirty="0">
                <a:latin typeface="Open Sans" panose="020B0606030504020204" pitchFamily="34" charset="0"/>
                <a:ea typeface="Open Sans" panose="020B0606030504020204" pitchFamily="34" charset="0"/>
                <a:cs typeface="Open Sans" panose="020B0606030504020204" pitchFamily="34" charset="0"/>
              </a:rPr>
            </a:br>
            <a:endParaRPr kumimoji="0" lang="sv-FI"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F105B1D4-5D23-7E78-01D3-35FB0981B24C}"/>
              </a:ext>
            </a:extLst>
          </p:cNvPr>
          <p:cNvSpPr txBox="1"/>
          <p:nvPr/>
        </p:nvSpPr>
        <p:spPr>
          <a:xfrm>
            <a:off x="8662086" y="5462262"/>
            <a:ext cx="24987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Läs mer här</a:t>
            </a:r>
            <a:endPar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010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AF7249C-55E0-B343-02FB-8848181A9531}"/>
              </a:ext>
            </a:extLst>
          </p:cNvPr>
          <p:cNvPicPr>
            <a:picLocks noChangeAspect="1"/>
          </p:cNvPicPr>
          <p:nvPr/>
        </p:nvPicPr>
        <p:blipFill>
          <a:blip r:embed="rId2"/>
          <a:stretch>
            <a:fillRect/>
          </a:stretch>
        </p:blipFill>
        <p:spPr>
          <a:xfrm>
            <a:off x="-1" y="1"/>
            <a:ext cx="12191999" cy="6858000"/>
          </a:xfrm>
          <a:prstGeom prst="rect">
            <a:avLst/>
          </a:prstGeom>
        </p:spPr>
      </p:pic>
    </p:spTree>
    <p:extLst>
      <p:ext uri="{BB962C8B-B14F-4D97-AF65-F5344CB8AC3E}">
        <p14:creationId xmlns:p14="http://schemas.microsoft.com/office/powerpoint/2010/main" val="268183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594A902-D602-1E7C-5935-55E4F140ACB3}"/>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237C2FF9-B599-360C-039D-5F0D318C81C2}"/>
              </a:ext>
            </a:extLst>
          </p:cNvPr>
          <p:cNvSpPr txBox="1"/>
          <p:nvPr/>
        </p:nvSpPr>
        <p:spPr>
          <a:xfrm>
            <a:off x="2285997" y="1220189"/>
            <a:ext cx="8501743"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Påstående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Cannabis är ofarligt därför att det kommer från en naturlig växt.</a:t>
            </a:r>
            <a:endParaRPr kumimoji="0" lang="sv-FI"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ruta 4">
            <a:extLst>
              <a:ext uri="{FF2B5EF4-FFF2-40B4-BE49-F238E27FC236}">
                <a16:creationId xmlns:a16="http://schemas.microsoft.com/office/drawing/2014/main" id="{24BFA38E-E4D7-F85C-96FA-2C8EDA8466CC}"/>
              </a:ext>
            </a:extLst>
          </p:cNvPr>
          <p:cNvSpPr txBox="1"/>
          <p:nvPr/>
        </p:nvSpPr>
        <p:spPr>
          <a:xfrm>
            <a:off x="4131126" y="4804398"/>
            <a:ext cx="48114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60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FALSKT</a:t>
            </a:r>
          </a:p>
        </p:txBody>
      </p:sp>
    </p:spTree>
    <p:extLst>
      <p:ext uri="{BB962C8B-B14F-4D97-AF65-F5344CB8AC3E}">
        <p14:creationId xmlns:p14="http://schemas.microsoft.com/office/powerpoint/2010/main" val="406609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958CD15-0D7E-737E-8372-809C3CBDFE43}"/>
              </a:ext>
            </a:extLst>
          </p:cNvPr>
          <p:cNvPicPr>
            <a:picLocks noChangeAspect="1"/>
          </p:cNvPicPr>
          <p:nvPr/>
        </p:nvPicPr>
        <p:blipFill>
          <a:blip r:embed="rId3"/>
          <a:stretch>
            <a:fillRect/>
          </a:stretch>
        </p:blipFill>
        <p:spPr>
          <a:xfrm>
            <a:off x="0" y="-21915"/>
            <a:ext cx="12192000" cy="6901829"/>
          </a:xfrm>
          <a:prstGeom prst="rect">
            <a:avLst/>
          </a:prstGeom>
        </p:spPr>
      </p:pic>
      <p:sp>
        <p:nvSpPr>
          <p:cNvPr id="4" name="textruta 3">
            <a:extLst>
              <a:ext uri="{FF2B5EF4-FFF2-40B4-BE49-F238E27FC236}">
                <a16:creationId xmlns:a16="http://schemas.microsoft.com/office/drawing/2014/main" id="{B9BD17F5-4CC3-3F99-77F8-1BF1A224878F}"/>
              </a:ext>
            </a:extLst>
          </p:cNvPr>
          <p:cNvSpPr txBox="1"/>
          <p:nvPr/>
        </p:nvSpPr>
        <p:spPr>
          <a:xfrm>
            <a:off x="1670957" y="2011559"/>
            <a:ext cx="8850086"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Bara för att något är naturligt betyder det inte att det är ofarligt. Cannabis innehåller kemiska ämnen som påverkar både hjärnan och kroppen negativt.</a:t>
            </a:r>
            <a:endParaRPr kumimoji="0" lang="sv-FI"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D0ED81CC-DCE8-07FA-B0E0-DAAB0AA96475}"/>
              </a:ext>
            </a:extLst>
          </p:cNvPr>
          <p:cNvSpPr txBox="1"/>
          <p:nvPr/>
        </p:nvSpPr>
        <p:spPr>
          <a:xfrm>
            <a:off x="8662086" y="5462262"/>
            <a:ext cx="2498786" cy="369332"/>
          </a:xfrm>
          <a:prstGeom prst="rect">
            <a:avLst/>
          </a:prstGeom>
          <a:noFill/>
        </p:spPr>
        <p:txBody>
          <a:bodyPr wrap="square" rtlCol="0">
            <a:spAutoFit/>
          </a:bodyPr>
          <a:lstStyle/>
          <a:p>
            <a:r>
              <a:rPr lang="sv-FI" dirty="0">
                <a:hlinkClick r:id="rId4"/>
              </a:rPr>
              <a:t>Läs mer här</a:t>
            </a:r>
            <a:endParaRPr lang="sv-FI" dirty="0"/>
          </a:p>
        </p:txBody>
      </p:sp>
    </p:spTree>
    <p:extLst>
      <p:ext uri="{BB962C8B-B14F-4D97-AF65-F5344CB8AC3E}">
        <p14:creationId xmlns:p14="http://schemas.microsoft.com/office/powerpoint/2010/main" val="69442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E463E-49F7-030D-4FD7-8951570C2D23}"/>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EBDA994C-21F0-5010-89DD-A37FD4FF7AFF}"/>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5B322F53-08B5-DC7A-EA0E-9A827BF826F0}"/>
              </a:ext>
            </a:extLst>
          </p:cNvPr>
          <p:cNvSpPr txBox="1"/>
          <p:nvPr/>
        </p:nvSpPr>
        <p:spPr>
          <a:xfrm>
            <a:off x="1946561" y="1479961"/>
            <a:ext cx="8501743"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Påstående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Cirka 5 % av åttor och nior i </a:t>
            </a:r>
            <a:r>
              <a:rPr lang="sv-SE" sz="4400" dirty="0">
                <a:solidFill>
                  <a:prstClr val="black"/>
                </a:solidFill>
                <a:latin typeface="Open Sans" panose="020B0606030504020204" pitchFamily="34" charset="0"/>
                <a:ea typeface="Open Sans" panose="020B0606030504020204" pitchFamily="34" charset="0"/>
                <a:cs typeface="Open Sans" panose="020B0606030504020204" pitchFamily="34" charset="0"/>
              </a:rPr>
              <a:t>Österbotten</a:t>
            </a: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har testat cannabis en gång.</a:t>
            </a:r>
            <a:endParaRPr kumimoji="0" lang="sv-FI"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extruta 4">
            <a:extLst>
              <a:ext uri="{FF2B5EF4-FFF2-40B4-BE49-F238E27FC236}">
                <a16:creationId xmlns:a16="http://schemas.microsoft.com/office/drawing/2014/main" id="{EC227010-5DE1-673A-BB62-A67031B1D5D3}"/>
              </a:ext>
            </a:extLst>
          </p:cNvPr>
          <p:cNvSpPr txBox="1"/>
          <p:nvPr/>
        </p:nvSpPr>
        <p:spPr>
          <a:xfrm>
            <a:off x="3791688" y="5141447"/>
            <a:ext cx="48114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6000" b="0"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SANT</a:t>
            </a:r>
          </a:p>
        </p:txBody>
      </p:sp>
    </p:spTree>
    <p:extLst>
      <p:ext uri="{BB962C8B-B14F-4D97-AF65-F5344CB8AC3E}">
        <p14:creationId xmlns:p14="http://schemas.microsoft.com/office/powerpoint/2010/main" val="102807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AB64D-27D0-3411-55E3-B4E08093946C}"/>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9630BBC3-A599-B7EA-00A0-6278D08FA560}"/>
              </a:ext>
            </a:extLst>
          </p:cNvPr>
          <p:cNvPicPr>
            <a:picLocks noChangeAspect="1"/>
          </p:cNvPicPr>
          <p:nvPr/>
        </p:nvPicPr>
        <p:blipFill>
          <a:blip r:embed="rId3"/>
          <a:stretch>
            <a:fillRect/>
          </a:stretch>
        </p:blipFill>
        <p:spPr>
          <a:xfrm>
            <a:off x="0" y="-21915"/>
            <a:ext cx="12192000" cy="6901829"/>
          </a:xfrm>
          <a:prstGeom prst="rect">
            <a:avLst/>
          </a:prstGeom>
        </p:spPr>
      </p:pic>
      <p:sp>
        <p:nvSpPr>
          <p:cNvPr id="4" name="textruta 3">
            <a:extLst>
              <a:ext uri="{FF2B5EF4-FFF2-40B4-BE49-F238E27FC236}">
                <a16:creationId xmlns:a16="http://schemas.microsoft.com/office/drawing/2014/main" id="{36C92367-EB51-7736-71FA-8122B7A64430}"/>
              </a:ext>
            </a:extLst>
          </p:cNvPr>
          <p:cNvSpPr txBox="1"/>
          <p:nvPr/>
        </p:nvSpPr>
        <p:spPr>
          <a:xfrm>
            <a:off x="1670957" y="1731005"/>
            <a:ext cx="8850086"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Enligt undersökningen Hälsa i skola som gjordes senast 2023 så har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5,5 % av åttor och nior i Österbotten prövat cannabis en gång.</a:t>
            </a:r>
            <a:endParaRPr kumimoji="0" lang="sv-FI"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17E6D209-C44B-C89E-3F0B-E67BB33F63F3}"/>
              </a:ext>
            </a:extLst>
          </p:cNvPr>
          <p:cNvSpPr txBox="1"/>
          <p:nvPr/>
        </p:nvSpPr>
        <p:spPr>
          <a:xfrm>
            <a:off x="8662086" y="5462262"/>
            <a:ext cx="2498786" cy="369332"/>
          </a:xfrm>
          <a:prstGeom prst="rect">
            <a:avLst/>
          </a:prstGeom>
          <a:noFill/>
        </p:spPr>
        <p:txBody>
          <a:bodyPr wrap="square" rtlCol="0">
            <a:spAutoFit/>
          </a:bodyPr>
          <a:lstStyle/>
          <a:p>
            <a:r>
              <a:rPr lang="sv-FI" dirty="0">
                <a:hlinkClick r:id="rId4"/>
              </a:rPr>
              <a:t>Läs mer här</a:t>
            </a:r>
            <a:endParaRPr lang="sv-FI" dirty="0"/>
          </a:p>
        </p:txBody>
      </p:sp>
    </p:spTree>
    <p:extLst>
      <p:ext uri="{BB962C8B-B14F-4D97-AF65-F5344CB8AC3E}">
        <p14:creationId xmlns:p14="http://schemas.microsoft.com/office/powerpoint/2010/main" val="233961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61C33-A1D7-C417-B5A3-91E023D1FC18}"/>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B19DA1CF-83AF-BEC8-1A7C-9D9C3932B89F}"/>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3DB3AB08-51EB-8277-7465-693CC9052FBD}"/>
              </a:ext>
            </a:extLst>
          </p:cNvPr>
          <p:cNvSpPr txBox="1"/>
          <p:nvPr/>
        </p:nvSpPr>
        <p:spPr>
          <a:xfrm>
            <a:off x="2371342" y="1149530"/>
            <a:ext cx="850174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Påstående 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Cannabis är vattenlösligt och går ur kroppen på ca 1 dygn</a:t>
            </a:r>
            <a:endParaRPr kumimoji="0" lang="sv-FI"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16B45E3E-3F7E-165A-FB48-25BB31CF7DCD}"/>
              </a:ext>
            </a:extLst>
          </p:cNvPr>
          <p:cNvSpPr txBox="1"/>
          <p:nvPr/>
        </p:nvSpPr>
        <p:spPr>
          <a:xfrm>
            <a:off x="4131126" y="4804398"/>
            <a:ext cx="48114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60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FALSKT</a:t>
            </a:r>
          </a:p>
        </p:txBody>
      </p:sp>
    </p:spTree>
    <p:extLst>
      <p:ext uri="{BB962C8B-B14F-4D97-AF65-F5344CB8AC3E}">
        <p14:creationId xmlns:p14="http://schemas.microsoft.com/office/powerpoint/2010/main" val="134381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5BA02-3300-7F39-4485-42F5A3051C4D}"/>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04484C70-DB66-3572-E364-C907E250E457}"/>
              </a:ext>
            </a:extLst>
          </p:cNvPr>
          <p:cNvPicPr>
            <a:picLocks noChangeAspect="1"/>
          </p:cNvPicPr>
          <p:nvPr/>
        </p:nvPicPr>
        <p:blipFill>
          <a:blip r:embed="rId3"/>
          <a:stretch>
            <a:fillRect/>
          </a:stretch>
        </p:blipFill>
        <p:spPr>
          <a:xfrm>
            <a:off x="0" y="-21915"/>
            <a:ext cx="12192000" cy="6901829"/>
          </a:xfrm>
          <a:prstGeom prst="rect">
            <a:avLst/>
          </a:prstGeom>
        </p:spPr>
      </p:pic>
      <p:sp>
        <p:nvSpPr>
          <p:cNvPr id="4" name="textruta 3">
            <a:extLst>
              <a:ext uri="{FF2B5EF4-FFF2-40B4-BE49-F238E27FC236}">
                <a16:creationId xmlns:a16="http://schemas.microsoft.com/office/drawing/2014/main" id="{EB0A5876-AC2C-B46B-9BA9-7561D1AA06A8}"/>
              </a:ext>
            </a:extLst>
          </p:cNvPr>
          <p:cNvSpPr txBox="1"/>
          <p:nvPr/>
        </p:nvSpPr>
        <p:spPr>
          <a:xfrm>
            <a:off x="1670957" y="1703782"/>
            <a:ext cx="8850086" cy="34470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Cannabis är fettlösligt och rester stannar kvar i kroppens fettceller så länge som upp till 3 månader efter användning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BAD83C30-9B5D-92DD-E340-9CA241351ADA}"/>
              </a:ext>
            </a:extLst>
          </p:cNvPr>
          <p:cNvSpPr txBox="1"/>
          <p:nvPr/>
        </p:nvSpPr>
        <p:spPr>
          <a:xfrm>
            <a:off x="8662086" y="5462262"/>
            <a:ext cx="2498786" cy="369332"/>
          </a:xfrm>
          <a:prstGeom prst="rect">
            <a:avLst/>
          </a:prstGeom>
          <a:noFill/>
        </p:spPr>
        <p:txBody>
          <a:bodyPr wrap="square" rtlCol="0">
            <a:spAutoFit/>
          </a:bodyPr>
          <a:lstStyle/>
          <a:p>
            <a:r>
              <a:rPr lang="sv-FI" dirty="0">
                <a:hlinkClick r:id="rId4"/>
              </a:rPr>
              <a:t>Läs mer här</a:t>
            </a:r>
            <a:endParaRPr lang="sv-FI" dirty="0"/>
          </a:p>
        </p:txBody>
      </p:sp>
    </p:spTree>
    <p:extLst>
      <p:ext uri="{BB962C8B-B14F-4D97-AF65-F5344CB8AC3E}">
        <p14:creationId xmlns:p14="http://schemas.microsoft.com/office/powerpoint/2010/main" val="371711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FC5A7-8732-4593-F921-DBCB3658D9D2}"/>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695AE4B8-F95B-66E1-0BAC-25CAEACFDF67}"/>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2026C4DC-6FA1-DF97-26C5-B36157A28DCB}"/>
              </a:ext>
            </a:extLst>
          </p:cNvPr>
          <p:cNvSpPr txBox="1"/>
          <p:nvPr/>
        </p:nvSpPr>
        <p:spPr>
          <a:xfrm>
            <a:off x="2371342" y="1149530"/>
            <a:ext cx="8501743"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Påstående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Hasch är cannabisplantans kåda som har pressats ihop till en kaka</a:t>
            </a:r>
            <a:endParaRPr kumimoji="0" lang="sv-FI"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1654E5EF-F37E-9807-4D33-70B60D8D3FEB}"/>
              </a:ext>
            </a:extLst>
          </p:cNvPr>
          <p:cNvSpPr txBox="1"/>
          <p:nvPr/>
        </p:nvSpPr>
        <p:spPr>
          <a:xfrm>
            <a:off x="4216469" y="4761272"/>
            <a:ext cx="48114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6000" b="0"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SANT</a:t>
            </a:r>
          </a:p>
        </p:txBody>
      </p:sp>
    </p:spTree>
    <p:extLst>
      <p:ext uri="{BB962C8B-B14F-4D97-AF65-F5344CB8AC3E}">
        <p14:creationId xmlns:p14="http://schemas.microsoft.com/office/powerpoint/2010/main" val="75796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33c9caf-926e-46b4-ad4d-d40aa3b7619b">
      <Terms xmlns="http://schemas.microsoft.com/office/infopath/2007/PartnerControls"/>
    </lcf76f155ced4ddcb4097134ff3c332f>
    <TaxCatchAll xmlns="a2dbb736-59a8-4798-93cb-5a03d1fa9f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16E6FC75F032141BDA9C71720FD40C0" ma:contentTypeVersion="16" ma:contentTypeDescription="Skapa ett nytt dokument." ma:contentTypeScope="" ma:versionID="6f50a6d758cb078dec201d0d3e9926db">
  <xsd:schema xmlns:xsd="http://www.w3.org/2001/XMLSchema" xmlns:xs="http://www.w3.org/2001/XMLSchema" xmlns:p="http://schemas.microsoft.com/office/2006/metadata/properties" xmlns:ns2="a33c9caf-926e-46b4-ad4d-d40aa3b7619b" xmlns:ns3="a2dbb736-59a8-4798-93cb-5a03d1fa9f7b" targetNamespace="http://schemas.microsoft.com/office/2006/metadata/properties" ma:root="true" ma:fieldsID="99fc4be400e12b2c9a0cc34198f5b099" ns2:_="" ns3:_="">
    <xsd:import namespace="a33c9caf-926e-46b4-ad4d-d40aa3b7619b"/>
    <xsd:import namespace="a2dbb736-59a8-4798-93cb-5a03d1fa9f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3c9caf-926e-46b4-ad4d-d40aa3b76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86b23c3f-5f61-4af7-9c5e-bdd0525bb96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dbb736-59a8-4798-93cb-5a03d1fa9f7b"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0022d6c5-c43d-492e-8258-27e587eecba7}" ma:internalName="TaxCatchAll" ma:showField="CatchAllData" ma:web="a2dbb736-59a8-4798-93cb-5a03d1fa9f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E4AD64-1C2C-4435-B182-5D471F77E63C}">
  <ds:schemaRefs>
    <ds:schemaRef ds:uri="http://schemas.microsoft.com/office/2006/metadata/properties"/>
    <ds:schemaRef ds:uri="http://schemas.microsoft.com/office/infopath/2007/PartnerControls"/>
    <ds:schemaRef ds:uri="a33c9caf-926e-46b4-ad4d-d40aa3b7619b"/>
    <ds:schemaRef ds:uri="a2dbb736-59a8-4798-93cb-5a03d1fa9f7b"/>
  </ds:schemaRefs>
</ds:datastoreItem>
</file>

<file path=customXml/itemProps2.xml><?xml version="1.0" encoding="utf-8"?>
<ds:datastoreItem xmlns:ds="http://schemas.openxmlformats.org/officeDocument/2006/customXml" ds:itemID="{770B7167-884C-4A69-BB3D-CF8C55753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3c9caf-926e-46b4-ad4d-d40aa3b7619b"/>
    <ds:schemaRef ds:uri="a2dbb736-59a8-4798-93cb-5a03d1fa9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C96A62-E397-498A-887E-577959C9D1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260</TotalTime>
  <Words>393</Words>
  <Application>Microsoft Office PowerPoint</Application>
  <PresentationFormat>Bredbild</PresentationFormat>
  <Paragraphs>61</Paragraphs>
  <Slides>14</Slides>
  <Notes>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14</vt:i4>
      </vt:variant>
    </vt:vector>
  </HeadingPairs>
  <TitlesOfParts>
    <vt:vector size="21" baseType="lpstr">
      <vt:lpstr>Aptos</vt:lpstr>
      <vt:lpstr>Aptos Display</vt:lpstr>
      <vt:lpstr>Arial</vt:lpstr>
      <vt:lpstr>Lora</vt:lpstr>
      <vt:lpstr>Monsterrat</vt:lpstr>
      <vt:lpstr>Open Sans</vt:lpstr>
      <vt:lpstr>1_Office-tema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Katarina Bärdén</dc:creator>
  <cp:lastModifiedBy>Katarina Bärdén</cp:lastModifiedBy>
  <cp:revision>1</cp:revision>
  <dcterms:created xsi:type="dcterms:W3CDTF">2025-06-23T10:30:37Z</dcterms:created>
  <dcterms:modified xsi:type="dcterms:W3CDTF">2025-06-26T11:02:54Z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0x010100016E6FC75F032141BDA9C71720FD40C0</vt:lpwstr>
  </property>
  <property fmtid="{D5CDD505-2E9C-101B-9397-08002B2CF9AE}" pid="3" name="MediaServiceImageTags">
    <vt:lpwstr/>
  </property>
</Properties>
</file>