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93" r:id="rId5"/>
    <p:sldId id="298" r:id="rId6"/>
    <p:sldId id="494" r:id="rId7"/>
    <p:sldId id="495" r:id="rId8"/>
    <p:sldId id="267" r:id="rId9"/>
    <p:sldId id="273" r:id="rId10"/>
    <p:sldId id="256" r:id="rId11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F11BF-3591-4735-A0FD-D68B8116CCF2}" v="1" dt="2025-08-14T07:36:57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901" autoAdjust="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E995ECC1-6B82-42C6-9071-220CD4A10CAF}"/>
    <pc:docChg chg="undo redo custSel addSld delSld modSld">
      <pc:chgData name="Katarina Bärdén" userId="d063a02a-c409-4d55-be66-48dac737f76e" providerId="ADAL" clId="{E995ECC1-6B82-42C6-9071-220CD4A10CAF}" dt="2025-06-26T07:53:23.617" v="62" actId="20577"/>
      <pc:docMkLst>
        <pc:docMk/>
      </pc:docMkLst>
      <pc:sldChg chg="modSp mod">
        <pc:chgData name="Katarina Bärdén" userId="d063a02a-c409-4d55-be66-48dac737f76e" providerId="ADAL" clId="{E995ECC1-6B82-42C6-9071-220CD4A10CAF}" dt="2025-06-26T07:51:17.450" v="34" actId="20577"/>
        <pc:sldMkLst>
          <pc:docMk/>
          <pc:sldMk cId="2159996142" sldId="267"/>
        </pc:sldMkLst>
      </pc:sldChg>
      <pc:sldChg chg="modSp mod">
        <pc:chgData name="Katarina Bärdén" userId="d063a02a-c409-4d55-be66-48dac737f76e" providerId="ADAL" clId="{E995ECC1-6B82-42C6-9071-220CD4A10CAF}" dt="2025-06-26T07:52:00.894" v="52" actId="20577"/>
        <pc:sldMkLst>
          <pc:docMk/>
          <pc:sldMk cId="1806739549" sldId="273"/>
        </pc:sldMkLst>
      </pc:sldChg>
      <pc:sldChg chg="modSp add mod">
        <pc:chgData name="Katarina Bärdén" userId="d063a02a-c409-4d55-be66-48dac737f76e" providerId="ADAL" clId="{E995ECC1-6B82-42C6-9071-220CD4A10CAF}" dt="2025-06-26T07:53:23.617" v="62" actId="20577"/>
        <pc:sldMkLst>
          <pc:docMk/>
          <pc:sldMk cId="1459768707" sldId="293"/>
        </pc:sldMkLst>
      </pc:sldChg>
      <pc:sldChg chg="add">
        <pc:chgData name="Katarina Bärdén" userId="d063a02a-c409-4d55-be66-48dac737f76e" providerId="ADAL" clId="{E995ECC1-6B82-42C6-9071-220CD4A10CAF}" dt="2025-06-26T07:53:12.045" v="53"/>
        <pc:sldMkLst>
          <pc:docMk/>
          <pc:sldMk cId="0" sldId="298"/>
        </pc:sldMkLst>
      </pc:sldChg>
      <pc:sldChg chg="del modNotesTx">
        <pc:chgData name="Katarina Bärdén" userId="d063a02a-c409-4d55-be66-48dac737f76e" providerId="ADAL" clId="{E995ECC1-6B82-42C6-9071-220CD4A10CAF}" dt="2025-06-26T07:53:15.281" v="54" actId="47"/>
        <pc:sldMkLst>
          <pc:docMk/>
          <pc:sldMk cId="1219158122" sldId="493"/>
        </pc:sldMkLst>
      </pc:sldChg>
      <pc:sldChg chg="modSp mod">
        <pc:chgData name="Katarina Bärdén" userId="d063a02a-c409-4d55-be66-48dac737f76e" providerId="ADAL" clId="{E995ECC1-6B82-42C6-9071-220CD4A10CAF}" dt="2025-06-26T07:50:54.378" v="29" actId="20577"/>
        <pc:sldMkLst>
          <pc:docMk/>
          <pc:sldMk cId="1672327186" sldId="494"/>
        </pc:sldMkLst>
      </pc:sldChg>
      <pc:sldChg chg="modSp mod">
        <pc:chgData name="Katarina Bärdén" userId="d063a02a-c409-4d55-be66-48dac737f76e" providerId="ADAL" clId="{E995ECC1-6B82-42C6-9071-220CD4A10CAF}" dt="2025-06-26T07:50:38.786" v="25" actId="20577"/>
        <pc:sldMkLst>
          <pc:docMk/>
          <pc:sldMk cId="427910054" sldId="495"/>
        </pc:sldMkLst>
      </pc:sldChg>
    </pc:docChg>
  </pc:docChgLst>
  <pc:docChgLst>
    <pc:chgData name="Katarina Bärdén" userId="d063a02a-c409-4d55-be66-48dac737f76e" providerId="ADAL" clId="{924F11BF-3591-4735-A0FD-D68B8116CCF2}"/>
    <pc:docChg chg="addSld modSld">
      <pc:chgData name="Katarina Bärdén" userId="d063a02a-c409-4d55-be66-48dac737f76e" providerId="ADAL" clId="{924F11BF-3591-4735-A0FD-D68B8116CCF2}" dt="2025-08-14T07:36:57.266" v="42"/>
      <pc:docMkLst>
        <pc:docMk/>
      </pc:docMkLst>
      <pc:sldChg chg="add">
        <pc:chgData name="Katarina Bärdén" userId="d063a02a-c409-4d55-be66-48dac737f76e" providerId="ADAL" clId="{924F11BF-3591-4735-A0FD-D68B8116CCF2}" dt="2025-08-14T07:36:57.266" v="42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924F11BF-3591-4735-A0FD-D68B8116CCF2}" dt="2025-08-14T07:36:51.269" v="41" actId="20577"/>
        <pc:sldMkLst>
          <pc:docMk/>
          <pc:sldMk cId="1459768707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C4840-C333-4EAA-84DA-B9BE530689B0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DDF1-A471-427B-A003-676254DC24C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1354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9AE9-9D80-7919-8460-EB24AC9E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210BDD-C8E9-6DA5-98C6-EBCE6388E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4A4735-F769-B8A0-287D-37F7EAEAD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/>
              <a:t>Se sista bild för </a:t>
            </a:r>
            <a:r>
              <a:rPr lang="sv-SE" dirty="0" err="1"/>
              <a:t>instuktioner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D0D3F4-8E4F-B97B-5062-E6946F554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1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634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492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200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456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643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5425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1673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5431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254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9895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9719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565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707A1-802A-A88C-9B1E-DF5609E7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CAE332DA-DCF4-ED75-D368-B661F1261322}"/>
              </a:ext>
            </a:extLst>
          </p:cNvPr>
          <p:cNvSpPr txBox="1"/>
          <p:nvPr/>
        </p:nvSpPr>
        <p:spPr>
          <a:xfrm>
            <a:off x="3189514" y="4181051"/>
            <a:ext cx="5519057" cy="105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C79547-CBF0-5A13-61E1-A2723FA5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F25C7C-0459-35B2-1333-A1AEB59B9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F0BF98-265F-964F-EE17-BCEFB855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9"/>
            <a:ext cx="12334277" cy="69220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31C0386-84E0-012E-7DA9-F8543CD32052}"/>
              </a:ext>
            </a:extLst>
          </p:cNvPr>
          <p:cNvSpPr txBox="1"/>
          <p:nvPr/>
        </p:nvSpPr>
        <p:spPr>
          <a:xfrm>
            <a:off x="2721802" y="2592185"/>
            <a:ext cx="6318503" cy="157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85A4EE-B1B3-49E6-226E-F285F1C5E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00" y="2202244"/>
            <a:ext cx="6390122" cy="195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E65A9E4-B13F-9B4A-0AA9-025EF3EB86AB}"/>
              </a:ext>
            </a:extLst>
          </p:cNvPr>
          <p:cNvSpPr txBox="1"/>
          <p:nvPr/>
        </p:nvSpPr>
        <p:spPr>
          <a:xfrm>
            <a:off x="3680349" y="4304267"/>
            <a:ext cx="5028222" cy="808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AAC3FE4-E835-D6F0-6A7C-1757CCCB3DB6}"/>
              </a:ext>
            </a:extLst>
          </p:cNvPr>
          <p:cNvSpPr txBox="1"/>
          <p:nvPr/>
        </p:nvSpPr>
        <p:spPr>
          <a:xfrm>
            <a:off x="3027800" y="4355745"/>
            <a:ext cx="596100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48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Cannabis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6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Hö</a:t>
            </a:r>
            <a:r>
              <a:rPr kumimoji="0" lang="sv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gstadiet</a:t>
            </a:r>
            <a:r>
              <a:rPr kumimoji="0" lang="sv-FI" sz="48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Monsterra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36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Monsterra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11E8E6-F596-6E7A-764C-5FCB904DE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286" y="5724354"/>
            <a:ext cx="146926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8176" y="3079299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0" y="2619391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364153" y="671770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50355" y="2354407"/>
            <a:ext cx="7696200" cy="214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- Fyra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 -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FFFF0-D8D7-D7EC-C471-E4370F0EA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D1A2E12-E9C1-2DEA-F9E0-D42BA5F2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AB90829-FE67-D49F-9805-9E868B817D55}"/>
              </a:ext>
            </a:extLst>
          </p:cNvPr>
          <p:cNvSpPr txBox="1"/>
          <p:nvPr/>
        </p:nvSpPr>
        <p:spPr>
          <a:xfrm>
            <a:off x="2280196" y="1157130"/>
            <a:ext cx="9572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Varför tror du att vissa ungdomar provar cannabis?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För att testa något nytt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På grund av grupptryck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De tror att det inte är farligt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För att hantera stress eller problem</a:t>
            </a:r>
            <a:endParaRPr kumimoji="0" lang="sv-F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2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565AC-E512-57E6-2E00-3293FA756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04617BD-29F3-D21C-6817-D8A5B98A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AF2822D-30C3-52A0-4463-A784E38DC5E5}"/>
              </a:ext>
            </a:extLst>
          </p:cNvPr>
          <p:cNvSpPr txBox="1"/>
          <p:nvPr/>
        </p:nvSpPr>
        <p:spPr>
          <a:xfrm>
            <a:off x="2220888" y="582067"/>
            <a:ext cx="95721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Vilka konsekvenser av att använda cannabis tycker du är mest allvarliga?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Påverkan på hälsan, t.ex. minskad inlärningsförmåga eller lungskador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för beroende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Sociala konsekvenser, t.ex. konflikter med familj eller vänner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Juridiska konsekvenser; böter, uppskov på körkortet eller anteckning i straffregister</a:t>
            </a:r>
            <a:endParaRPr kumimoji="0" lang="sv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1764792" y="843677"/>
            <a:ext cx="10165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 tror du att samhället kan minska användningen av cannabis bland ungdomar?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Genom att ge bättre information i skolan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Hårdare lagar och straff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Stöd till ungdomar med psykiska 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Föräldrarnas engagemang och dialog med ungdomar</a:t>
            </a:r>
            <a:endParaRPr kumimoji="0" lang="sv-F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57204" y="612844"/>
            <a:ext cx="95537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 skulle du göra om du misstänkte att en vän använder cannabis?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Prata med vännen direkt och uttrycka din oro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Försöka få dem att sluta utan att blanda in någon annan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Berätta för en vuxen du litar på, t.ex. en lärare eller förälder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 göra något, det är deras val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70"/>
            <a:ext cx="2895181" cy="271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3"/>
            <a:ext cx="2898883" cy="33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2"/>
            <a:ext cx="3183367" cy="332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3E6DB372-D7C7-47D9-8488-1B3F6A4AD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E0C300-280C-40C9-8F75-625425892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0B81C-3436-4A78-869B-85CAE7E1DFB6}">
  <ds:schemaRefs>
    <ds:schemaRef ds:uri="http://schemas.microsoft.com/office/2006/metadata/properties"/>
    <ds:schemaRef ds:uri="http://schemas.microsoft.com/office/infopath/2007/PartnerControls"/>
    <ds:schemaRef ds:uri="a33c9caf-926e-46b4-ad4d-d40aa3b7619b"/>
    <ds:schemaRef ds:uri="a2dbb736-59a8-4798-93cb-5a03d1fa9f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497</Words>
  <Application>Microsoft Office PowerPoint</Application>
  <PresentationFormat>Bredbild</PresentationFormat>
  <Paragraphs>71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Lora</vt:lpstr>
      <vt:lpstr>Lora Bold</vt:lpstr>
      <vt:lpstr>Monsterrat</vt:lpstr>
      <vt:lpstr>Montserrat Medium</vt:lpstr>
      <vt:lpstr>Open Sans</vt:lpstr>
      <vt:lpstr>Open Sans Medium</vt:lpstr>
      <vt:lpstr>1_Office-tema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1</cp:revision>
  <dcterms:created xsi:type="dcterms:W3CDTF">2025-06-25T10:33:29Z</dcterms:created>
  <dcterms:modified xsi:type="dcterms:W3CDTF">2025-08-14T07:36:58Z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0x010100016E6FC75F032141BDA9C71720FD40C0</vt:lpwstr>
  </property>
  <property fmtid="{D5CDD505-2E9C-101B-9397-08002B2CF9AE}" pid="3" name="MediaServiceImageTags">
    <vt:lpwstr/>
  </property>
</Properties>
</file>