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415" r:id="rId5"/>
    <p:sldId id="474" r:id="rId6"/>
    <p:sldId id="473" r:id="rId7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209" autoAdjust="0"/>
  </p:normalViewPr>
  <p:slideViewPr>
    <p:cSldViewPr snapToGrid="0">
      <p:cViewPr varScale="1">
        <p:scale>
          <a:sx n="110" d="100"/>
          <a:sy n="110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63816D10-87CF-474A-8C90-E1D05657F214}"/>
    <pc:docChg chg="custSel addSld modSld">
      <pc:chgData name="Katarina Bärdén" userId="d063a02a-c409-4d55-be66-48dac737f76e" providerId="ADAL" clId="{63816D10-87CF-474A-8C90-E1D05657F214}" dt="2025-06-26T11:09:12.659" v="26" actId="20577"/>
      <pc:docMkLst>
        <pc:docMk/>
      </pc:docMkLst>
      <pc:sldChg chg="modNotesTx">
        <pc:chgData name="Katarina Bärdén" userId="d063a02a-c409-4d55-be66-48dac737f76e" providerId="ADAL" clId="{63816D10-87CF-474A-8C90-E1D05657F214}" dt="2025-06-26T11:08:07.498" v="2" actId="20577"/>
        <pc:sldMkLst>
          <pc:docMk/>
          <pc:sldMk cId="3099119530" sldId="473"/>
        </pc:sldMkLst>
      </pc:sldChg>
      <pc:sldChg chg="addSp delSp modSp new mod">
        <pc:chgData name="Katarina Bärdén" userId="d063a02a-c409-4d55-be66-48dac737f76e" providerId="ADAL" clId="{63816D10-87CF-474A-8C90-E1D05657F214}" dt="2025-06-26T11:09:12.659" v="26" actId="20577"/>
        <pc:sldMkLst>
          <pc:docMk/>
          <pc:sldMk cId="2650288728" sldId="474"/>
        </pc:sldMkLst>
      </pc:sldChg>
    </pc:docChg>
  </pc:docChgLst>
  <pc:docChgLst>
    <pc:chgData name="Katarina Bärdén" userId="d063a02a-c409-4d55-be66-48dac737f76e" providerId="ADAL" clId="{DFC7BA7A-35E6-45F0-A3C0-70937776B97A}"/>
    <pc:docChg chg="modSld">
      <pc:chgData name="Katarina Bärdén" userId="d063a02a-c409-4d55-be66-48dac737f76e" providerId="ADAL" clId="{DFC7BA7A-35E6-45F0-A3C0-70937776B97A}" dt="2025-08-14T08:07:35.435" v="83" actId="6549"/>
      <pc:docMkLst>
        <pc:docMk/>
      </pc:docMkLst>
      <pc:sldChg chg="modNotesTx">
        <pc:chgData name="Katarina Bärdén" userId="d063a02a-c409-4d55-be66-48dac737f76e" providerId="ADAL" clId="{DFC7BA7A-35E6-45F0-A3C0-70937776B97A}" dt="2025-08-14T08:07:35.435" v="83" actId="6549"/>
        <pc:sldMkLst>
          <pc:docMk/>
          <pc:sldMk cId="3099119530" sldId="473"/>
        </pc:sldMkLst>
      </pc:sldChg>
      <pc:sldChg chg="modSp mod">
        <pc:chgData name="Katarina Bärdén" userId="d063a02a-c409-4d55-be66-48dac737f76e" providerId="ADAL" clId="{DFC7BA7A-35E6-45F0-A3C0-70937776B97A}" dt="2025-08-14T08:07:09.473" v="82" actId="6549"/>
        <pc:sldMkLst>
          <pc:docMk/>
          <pc:sldMk cId="2650288728" sldId="474"/>
        </pc:sldMkLst>
        <pc:spChg chg="mod">
          <ac:chgData name="Katarina Bärdén" userId="d063a02a-c409-4d55-be66-48dac737f76e" providerId="ADAL" clId="{DFC7BA7A-35E6-45F0-A3C0-70937776B97A}" dt="2025-08-14T08:06:05.793" v="11" actId="2711"/>
          <ac:spMkLst>
            <pc:docMk/>
            <pc:sldMk cId="2650288728" sldId="474"/>
            <ac:spMk id="2" creationId="{76DAC3FD-96C3-F2A0-3FA1-EE5DE55018EB}"/>
          </ac:spMkLst>
        </pc:spChg>
        <pc:spChg chg="mod">
          <ac:chgData name="Katarina Bärdén" userId="d063a02a-c409-4d55-be66-48dac737f76e" providerId="ADAL" clId="{DFC7BA7A-35E6-45F0-A3C0-70937776B97A}" dt="2025-08-14T08:07:09.473" v="82" actId="6549"/>
          <ac:spMkLst>
            <pc:docMk/>
            <pc:sldMk cId="2650288728" sldId="474"/>
            <ac:spMk id="5" creationId="{93A824A4-E18D-845D-8F27-EE3C35DAE7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5F461-60C2-4BBD-8961-A018751BCD70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C6ACE-4EE2-4B5D-BFA4-43760610730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0364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4F722-59B4-7EB1-9BDC-231FA21BB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7D505CE-D34C-3192-B86C-E262359D8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9C8D413-B0CE-5957-6B0B-109B4115A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GRUPPARBETE</a:t>
            </a:r>
          </a:p>
          <a:p>
            <a:r>
              <a:rPr lang="sv-SE" b="1" dirty="0"/>
              <a:t>Skapa en anti-reklam slogan för bilderna på nästa </a:t>
            </a:r>
            <a:r>
              <a:rPr lang="sv-SE" b="1" dirty="0" err="1"/>
              <a:t>slide</a:t>
            </a:r>
            <a:endParaRPr lang="sv-SE" b="1" dirty="0"/>
          </a:p>
          <a:p>
            <a:endParaRPr lang="sv-FI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37E74C-190E-14AE-C440-2788693A5E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DAD96-546C-4A2F-B98E-F998C1EF9C72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03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C6ACE-4EE2-4B5D-BFA4-43760610730F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7735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A2D2E-181A-41C5-9A3D-A9E48C811FAE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5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5415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5624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3117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2378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9606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8140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4722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508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5825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3280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7613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2386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C6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F5DA1F-F3E9-732B-236C-19145D8C3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60103D44-B33D-A157-88AA-84CD956781E0}"/>
              </a:ext>
            </a:extLst>
          </p:cNvPr>
          <p:cNvSpPr/>
          <p:nvPr/>
        </p:nvSpPr>
        <p:spPr>
          <a:xfrm>
            <a:off x="-24588" y="7275"/>
            <a:ext cx="10997388" cy="6858001"/>
          </a:xfrm>
          <a:prstGeom prst="rect">
            <a:avLst/>
          </a:prstGeom>
          <a:solidFill>
            <a:srgbClr val="01A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Bildobjekt 17" descr="En bild som visar cirkel, svart och vit, Grafik, spiral&#10;&#10;Automatiskt genererad beskrivning">
            <a:extLst>
              <a:ext uri="{FF2B5EF4-FFF2-40B4-BE49-F238E27FC236}">
                <a16:creationId xmlns:a16="http://schemas.microsoft.com/office/drawing/2014/main" id="{FD054FAC-5A31-50E8-A4D4-7664E636C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3894">
            <a:off x="9823868" y="2287342"/>
            <a:ext cx="2297864" cy="229786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5E7E37F-8703-9FF7-5C15-641EB0F6B0AF}"/>
              </a:ext>
            </a:extLst>
          </p:cNvPr>
          <p:cNvSpPr txBox="1"/>
          <p:nvPr/>
        </p:nvSpPr>
        <p:spPr>
          <a:xfrm>
            <a:off x="305206" y="2282112"/>
            <a:ext cx="1033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GRUPPARBETE</a:t>
            </a:r>
            <a:endParaRPr kumimoji="0" lang="sv-SE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or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0"/>
                <a:ea typeface="+mn-ea"/>
                <a:cs typeface="+mn-cs"/>
              </a:rPr>
              <a:t>Gör en anti-reklam slogan</a:t>
            </a:r>
          </a:p>
        </p:txBody>
      </p:sp>
    </p:spTree>
    <p:extLst>
      <p:ext uri="{BB962C8B-B14F-4D97-AF65-F5344CB8AC3E}">
        <p14:creationId xmlns:p14="http://schemas.microsoft.com/office/powerpoint/2010/main" val="71314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DAC3FD-96C3-F2A0-3FA1-EE5DE550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>
                <a:latin typeface="Verdana" panose="020B0604030504040204" pitchFamily="34" charset="0"/>
                <a:ea typeface="Verdana" panose="020B0604030504040204" pitchFamily="34" charset="0"/>
              </a:rPr>
              <a:t>Instruktioner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3A824A4-E18D-845D-8F27-EE3C35DAE7C1}"/>
              </a:ext>
            </a:extLst>
          </p:cNvPr>
          <p:cNvSpPr txBox="1"/>
          <p:nvPr/>
        </p:nvSpPr>
        <p:spPr>
          <a:xfrm>
            <a:off x="838200" y="1690688"/>
            <a:ext cx="83101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sv-FI" dirty="0">
                <a:latin typeface="Verdana" panose="020B0604030504040204" pitchFamily="34" charset="0"/>
                <a:ea typeface="Verdana" panose="020B0604030504040204" pitchFamily="34" charset="0"/>
              </a:rPr>
              <a:t>Välj en av de fyra bilderna på följande sida</a:t>
            </a:r>
          </a:p>
          <a:p>
            <a:pPr marL="228600" indent="-228600">
              <a:buAutoNum type="arabicPeriod"/>
            </a:pPr>
            <a:endParaRPr lang="sv-F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sv-FI" dirty="0">
                <a:latin typeface="Verdana" panose="020B0604030504040204" pitchFamily="34" charset="0"/>
                <a:ea typeface="Verdana" panose="020B0604030504040204" pitchFamily="34" charset="0"/>
              </a:rPr>
              <a:t>Till vilken målgrupp riktar sig bilden?</a:t>
            </a:r>
          </a:p>
          <a:p>
            <a:pPr marL="342900" indent="-342900">
              <a:buFont typeface="+mj-lt"/>
              <a:buAutoNum type="arabicPeriod"/>
            </a:pPr>
            <a:endParaRPr lang="sv-F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sv-FI" dirty="0">
                <a:latin typeface="Verdana" panose="020B0604030504040204" pitchFamily="34" charset="0"/>
                <a:ea typeface="Verdana" panose="020B0604030504040204" pitchFamily="34" charset="0"/>
              </a:rPr>
              <a:t>Vilken positiv känsla vill man förmedla med bilden? Vad i bilden gör att man uppfattar just den eller de positiva känslan/-</a:t>
            </a:r>
            <a:r>
              <a:rPr lang="sv-FI" dirty="0" err="1">
                <a:latin typeface="Verdana" panose="020B0604030504040204" pitchFamily="34" charset="0"/>
                <a:ea typeface="Verdana" panose="020B0604030504040204" pitchFamily="34" charset="0"/>
              </a:rPr>
              <a:t>orna</a:t>
            </a:r>
            <a:r>
              <a:rPr lang="sv-FI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sv-F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>
              <a:buAutoNum type="arabicPeriod"/>
            </a:pPr>
            <a:r>
              <a:rPr lang="sv-FI" dirty="0">
                <a:latin typeface="Verdana" panose="020B0604030504040204" pitchFamily="34" charset="0"/>
                <a:ea typeface="Verdana" panose="020B0604030504040204" pitchFamily="34" charset="0"/>
              </a:rPr>
              <a:t>Gör en slogan som först beskriver det positiva som man vill förmedla med bilden och sväng sedan på det genom att ta fram det negativa med användandet</a:t>
            </a:r>
          </a:p>
        </p:txBody>
      </p:sp>
    </p:spTree>
    <p:extLst>
      <p:ext uri="{BB962C8B-B14F-4D97-AF65-F5344CB8AC3E}">
        <p14:creationId xmlns:p14="http://schemas.microsoft.com/office/powerpoint/2010/main" val="265028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Bildobjekt 3" descr="En bild som visar utomhus, skärmbild, text, klädsel&#10;&#10;Automatiskt genererad beskrivning">
            <a:extLst>
              <a:ext uri="{FF2B5EF4-FFF2-40B4-BE49-F238E27FC236}">
                <a16:creationId xmlns:a16="http://schemas.microsoft.com/office/drawing/2014/main" id="{DE110509-9072-C151-EC3B-17DC75FB0C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11562"/>
          <a:stretch/>
        </p:blipFill>
        <p:spPr>
          <a:xfrm>
            <a:off x="1731519" y="644229"/>
            <a:ext cx="3031399" cy="256032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Bildobjekt 1" descr="En bild som visar Accessoar, Kosmetika, inomhus, person&#10;&#10;Automatiskt genererad beskrivning">
            <a:extLst>
              <a:ext uri="{FF2B5EF4-FFF2-40B4-BE49-F238E27FC236}">
                <a16:creationId xmlns:a16="http://schemas.microsoft.com/office/drawing/2014/main" id="{53E769B0-C60B-E5B4-811E-1A5363B49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439" y="644229"/>
            <a:ext cx="2790539" cy="256032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Bildobjekt 5" descr="En bild som visar Människoansikte, person, kvinna, finger&#10;&#10;Automatiskt genererad beskrivning">
            <a:extLst>
              <a:ext uri="{FF2B5EF4-FFF2-40B4-BE49-F238E27FC236}">
                <a16:creationId xmlns:a16="http://schemas.microsoft.com/office/drawing/2014/main" id="{620B57CC-255F-7584-9DC3-4EEDCC5CA4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" b="4661"/>
          <a:stretch/>
        </p:blipFill>
        <p:spPr>
          <a:xfrm>
            <a:off x="1730008" y="3653451"/>
            <a:ext cx="3034421" cy="256032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69AE9FA-D314-ADB2-8CD5-413E342F1B0A}"/>
              </a:ext>
            </a:extLst>
          </p:cNvPr>
          <p:cNvSpPr txBox="1"/>
          <p:nvPr/>
        </p:nvSpPr>
        <p:spPr>
          <a:xfrm>
            <a:off x="327259" y="231006"/>
            <a:ext cx="481263" cy="646331"/>
          </a:xfrm>
          <a:prstGeom prst="rect">
            <a:avLst/>
          </a:prstGeom>
          <a:solidFill>
            <a:srgbClr val="76C6C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B6D44C8-E2EE-26EF-52F5-913B42C68D4D}"/>
              </a:ext>
            </a:extLst>
          </p:cNvPr>
          <p:cNvSpPr txBox="1"/>
          <p:nvPr/>
        </p:nvSpPr>
        <p:spPr>
          <a:xfrm>
            <a:off x="6096000" y="231006"/>
            <a:ext cx="481263" cy="646331"/>
          </a:xfrm>
          <a:prstGeom prst="rect">
            <a:avLst/>
          </a:prstGeom>
          <a:solidFill>
            <a:srgbClr val="76C6C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ECD8F07-19F5-3153-5DEA-909CDB8F4ABE}"/>
              </a:ext>
            </a:extLst>
          </p:cNvPr>
          <p:cNvSpPr txBox="1"/>
          <p:nvPr/>
        </p:nvSpPr>
        <p:spPr>
          <a:xfrm>
            <a:off x="324288" y="3523981"/>
            <a:ext cx="481263" cy="646331"/>
          </a:xfrm>
          <a:prstGeom prst="rect">
            <a:avLst/>
          </a:prstGeom>
          <a:solidFill>
            <a:srgbClr val="76C6C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7F86D2D-5E39-00BB-B4D0-31BC61C61B7F}"/>
              </a:ext>
            </a:extLst>
          </p:cNvPr>
          <p:cNvSpPr txBox="1"/>
          <p:nvPr/>
        </p:nvSpPr>
        <p:spPr>
          <a:xfrm>
            <a:off x="6099430" y="3519285"/>
            <a:ext cx="481263" cy="646331"/>
          </a:xfrm>
          <a:prstGeom prst="rect">
            <a:avLst/>
          </a:prstGeom>
          <a:solidFill>
            <a:srgbClr val="76C6C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F96F20E-000B-F0B8-945E-76840249B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1782" y="3695376"/>
            <a:ext cx="1920276" cy="251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Props1.xml><?xml version="1.0" encoding="utf-8"?>
<ds:datastoreItem xmlns:ds="http://schemas.openxmlformats.org/officeDocument/2006/customXml" ds:itemID="{37291430-1591-4B52-A73E-0FDB29B8F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0E68A7-931B-4DCE-9420-E3F6C84156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87067B-9D11-4092-8BA0-700BE91879AA}">
  <ds:schemaRefs>
    <ds:schemaRef ds:uri="http://schemas.microsoft.com/office/2006/metadata/properties"/>
    <ds:schemaRef ds:uri="http://schemas.microsoft.com/office/infopath/2007/PartnerControls"/>
    <ds:schemaRef ds:uri="a33c9caf-926e-46b4-ad4d-d40aa3b7619b"/>
    <ds:schemaRef ds:uri="a2dbb736-59a8-4798-93cb-5a03d1fa9f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91</Words>
  <Application>Microsoft Office PowerPoint</Application>
  <PresentationFormat>Bredbild</PresentationFormat>
  <Paragraphs>19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Lora</vt:lpstr>
      <vt:lpstr>Montserrat</vt:lpstr>
      <vt:lpstr>Verdana</vt:lpstr>
      <vt:lpstr>1_Office-tema</vt:lpstr>
      <vt:lpstr>PowerPoint-presentation</vt:lpstr>
      <vt:lpstr>Instruktioner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Katarina Bärdén</cp:lastModifiedBy>
  <cp:revision>1</cp:revision>
  <dcterms:created xsi:type="dcterms:W3CDTF">2025-06-25T11:26:50Z</dcterms:created>
  <dcterms:modified xsi:type="dcterms:W3CDTF">2025-08-14T08:07:44Z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0x010100016E6FC75F032141BDA9C71720FD40C0</vt:lpwstr>
  </property>
  <property fmtid="{D5CDD505-2E9C-101B-9397-08002B2CF9AE}" pid="3" name="MediaServiceImageTags">
    <vt:lpwstr/>
  </property>
</Properties>
</file>