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3" r:id="rId5"/>
    <p:sldId id="294" r:id="rId6"/>
    <p:sldId id="264" r:id="rId7"/>
    <p:sldId id="265" r:id="rId8"/>
    <p:sldId id="480" r:id="rId9"/>
    <p:sldId id="481" r:id="rId10"/>
    <p:sldId id="485" r:id="rId11"/>
    <p:sldId id="486" r:id="rId12"/>
    <p:sldId id="478" r:id="rId13"/>
    <p:sldId id="479" r:id="rId14"/>
    <p:sldId id="267" r:id="rId15"/>
    <p:sldId id="268" r:id="rId16"/>
    <p:sldId id="269" r:id="rId17"/>
    <p:sldId id="270" r:id="rId18"/>
    <p:sldId id="483" r:id="rId19"/>
    <p:sldId id="488" r:id="rId20"/>
    <p:sldId id="271" r:id="rId21"/>
    <p:sldId id="272" r:id="rId22"/>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a:srgbClr val="006666"/>
    <a:srgbClr val="01A99C"/>
    <a:srgbClr val="EA5B0C"/>
    <a:srgbClr val="EAA03B"/>
    <a:srgbClr val="76C6C9"/>
    <a:srgbClr val="F9FAFA"/>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0931C-9412-4BB6-86F1-0CE5326E3F58}" v="70" dt="2025-06-25T13:31:03.559"/>
    <p1510:client id="{52AD7023-1A8A-443E-A4C9-5F1466E9AEE0}" v="23" dt="2025-06-26T11:03:12.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23" autoAdjust="0"/>
    <p:restoredTop sz="84046" autoAdjust="0"/>
  </p:normalViewPr>
  <p:slideViewPr>
    <p:cSldViewPr snapToGrid="0">
      <p:cViewPr varScale="1">
        <p:scale>
          <a:sx n="53" d="100"/>
          <a:sy n="53" d="100"/>
        </p:scale>
        <p:origin x="5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ina Bärdén" userId="d063a02a-c409-4d55-be66-48dac737f76e" providerId="ADAL" clId="{52AD7023-1A8A-443E-A4C9-5F1466E9AEE0}"/>
    <pc:docChg chg="undo custSel addSld delSld modSld">
      <pc:chgData name="Katarina Bärdén" userId="d063a02a-c409-4d55-be66-48dac737f76e" providerId="ADAL" clId="{52AD7023-1A8A-443E-A4C9-5F1466E9AEE0}" dt="2025-06-26T11:03:57.514" v="405" actId="20577"/>
      <pc:docMkLst>
        <pc:docMk/>
      </pc:docMkLst>
      <pc:sldChg chg="modSp mod">
        <pc:chgData name="Katarina Bärdén" userId="d063a02a-c409-4d55-be66-48dac737f76e" providerId="ADAL" clId="{52AD7023-1A8A-443E-A4C9-5F1466E9AEE0}" dt="2025-06-26T10:59:15.153" v="380" actId="20577"/>
        <pc:sldMkLst>
          <pc:docMk/>
          <pc:sldMk cId="2159996142" sldId="267"/>
        </pc:sldMkLst>
        <pc:spChg chg="mod">
          <ac:chgData name="Katarina Bärdén" userId="d063a02a-c409-4d55-be66-48dac737f76e" providerId="ADAL" clId="{52AD7023-1A8A-443E-A4C9-5F1466E9AEE0}" dt="2025-06-26T10:59:15.153" v="380" actId="20577"/>
          <ac:spMkLst>
            <pc:docMk/>
            <pc:sldMk cId="2159996142" sldId="267"/>
            <ac:spMk id="4" creationId="{D6537A5C-C840-24B5-A9D8-18DB8F47B9DE}"/>
          </ac:spMkLst>
        </pc:spChg>
      </pc:sldChg>
      <pc:sldChg chg="modSp mod">
        <pc:chgData name="Katarina Bärdén" userId="d063a02a-c409-4d55-be66-48dac737f76e" providerId="ADAL" clId="{52AD7023-1A8A-443E-A4C9-5F1466E9AEE0}" dt="2025-06-26T10:59:47.154" v="392" actId="20577"/>
        <pc:sldMkLst>
          <pc:docMk/>
          <pc:sldMk cId="2465325128" sldId="269"/>
        </pc:sldMkLst>
        <pc:spChg chg="mod">
          <ac:chgData name="Katarina Bärdén" userId="d063a02a-c409-4d55-be66-48dac737f76e" providerId="ADAL" clId="{52AD7023-1A8A-443E-A4C9-5F1466E9AEE0}" dt="2025-06-26T10:59:47.154" v="392" actId="20577"/>
          <ac:spMkLst>
            <pc:docMk/>
            <pc:sldMk cId="2465325128" sldId="269"/>
            <ac:spMk id="4" creationId="{237C2FF9-B599-360C-039D-5F0D318C81C2}"/>
          </ac:spMkLst>
        </pc:spChg>
      </pc:sldChg>
      <pc:sldChg chg="modSp mod">
        <pc:chgData name="Katarina Bärdén" userId="d063a02a-c409-4d55-be66-48dac737f76e" providerId="ADAL" clId="{52AD7023-1A8A-443E-A4C9-5F1466E9AEE0}" dt="2025-06-26T11:00:29.138" v="395" actId="20577"/>
        <pc:sldMkLst>
          <pc:docMk/>
          <pc:sldMk cId="1154438732" sldId="270"/>
        </pc:sldMkLst>
        <pc:spChg chg="mod">
          <ac:chgData name="Katarina Bärdén" userId="d063a02a-c409-4d55-be66-48dac737f76e" providerId="ADAL" clId="{52AD7023-1A8A-443E-A4C9-5F1466E9AEE0}" dt="2025-06-26T11:00:29.138" v="395" actId="20577"/>
          <ac:spMkLst>
            <pc:docMk/>
            <pc:sldMk cId="1154438732" sldId="270"/>
            <ac:spMk id="4" creationId="{552252EE-DC1D-1D7C-A0E2-6FAF8D79B18D}"/>
          </ac:spMkLst>
        </pc:spChg>
      </pc:sldChg>
      <pc:sldChg chg="modSp mod">
        <pc:chgData name="Katarina Bärdén" userId="d063a02a-c409-4d55-be66-48dac737f76e" providerId="ADAL" clId="{52AD7023-1A8A-443E-A4C9-5F1466E9AEE0}" dt="2025-06-26T11:03:30.217" v="401" actId="20577"/>
        <pc:sldMkLst>
          <pc:docMk/>
          <pc:sldMk cId="2541961647" sldId="271"/>
        </pc:sldMkLst>
        <pc:spChg chg="mod">
          <ac:chgData name="Katarina Bärdén" userId="d063a02a-c409-4d55-be66-48dac737f76e" providerId="ADAL" clId="{52AD7023-1A8A-443E-A4C9-5F1466E9AEE0}" dt="2025-06-26T11:03:30.217" v="401" actId="20577"/>
          <ac:spMkLst>
            <pc:docMk/>
            <pc:sldMk cId="2541961647" sldId="271"/>
            <ac:spMk id="4" creationId="{237C2FF9-B599-360C-039D-5F0D318C81C2}"/>
          </ac:spMkLst>
        </pc:spChg>
      </pc:sldChg>
      <pc:sldChg chg="modSp mod">
        <pc:chgData name="Katarina Bärdén" userId="d063a02a-c409-4d55-be66-48dac737f76e" providerId="ADAL" clId="{52AD7023-1A8A-443E-A4C9-5F1466E9AEE0}" dt="2025-06-26T11:03:57.514" v="405" actId="20577"/>
        <pc:sldMkLst>
          <pc:docMk/>
          <pc:sldMk cId="2688969941" sldId="272"/>
        </pc:sldMkLst>
        <pc:spChg chg="mod">
          <ac:chgData name="Katarina Bärdén" userId="d063a02a-c409-4d55-be66-48dac737f76e" providerId="ADAL" clId="{52AD7023-1A8A-443E-A4C9-5F1466E9AEE0}" dt="2025-06-26T11:03:57.514" v="405" actId="20577"/>
          <ac:spMkLst>
            <pc:docMk/>
            <pc:sldMk cId="2688969941" sldId="272"/>
            <ac:spMk id="5" creationId="{23BE25D8-EA59-7308-DF1E-E5A8A203F25B}"/>
          </ac:spMkLst>
        </pc:spChg>
      </pc:sldChg>
      <pc:sldChg chg="modSp mod">
        <pc:chgData name="Katarina Bärdén" userId="d063a02a-c409-4d55-be66-48dac737f76e" providerId="ADAL" clId="{52AD7023-1A8A-443E-A4C9-5F1466E9AEE0}" dt="2025-06-26T07:52:30.292" v="16" actId="255"/>
        <pc:sldMkLst>
          <pc:docMk/>
          <pc:sldMk cId="1459768707" sldId="293"/>
        </pc:sldMkLst>
        <pc:spChg chg="mod">
          <ac:chgData name="Katarina Bärdén" userId="d063a02a-c409-4d55-be66-48dac737f76e" providerId="ADAL" clId="{52AD7023-1A8A-443E-A4C9-5F1466E9AEE0}" dt="2025-06-26T07:52:30.292" v="16" actId="255"/>
          <ac:spMkLst>
            <pc:docMk/>
            <pc:sldMk cId="1459768707" sldId="293"/>
            <ac:spMk id="6" creationId="{3AAC3FE4-E835-D6F0-6A7C-1757CCCB3DB6}"/>
          </ac:spMkLst>
        </pc:spChg>
      </pc:sldChg>
      <pc:sldChg chg="modSp mod">
        <pc:chgData name="Katarina Bärdén" userId="d063a02a-c409-4d55-be66-48dac737f76e" providerId="ADAL" clId="{52AD7023-1A8A-443E-A4C9-5F1466E9AEE0}" dt="2025-06-26T10:50:13.726" v="373" actId="20577"/>
        <pc:sldMkLst>
          <pc:docMk/>
          <pc:sldMk cId="3810346569" sldId="478"/>
        </pc:sldMkLst>
        <pc:spChg chg="mod">
          <ac:chgData name="Katarina Bärdén" userId="d063a02a-c409-4d55-be66-48dac737f76e" providerId="ADAL" clId="{52AD7023-1A8A-443E-A4C9-5F1466E9AEE0}" dt="2025-06-26T10:50:13.726" v="373" actId="20577"/>
          <ac:spMkLst>
            <pc:docMk/>
            <pc:sldMk cId="3810346569" sldId="478"/>
            <ac:spMk id="4" creationId="{9C3A5059-56D6-1EAC-45E3-C39293A6D08B}"/>
          </ac:spMkLst>
        </pc:spChg>
      </pc:sldChg>
      <pc:sldChg chg="modSp mod modNotesTx">
        <pc:chgData name="Katarina Bärdén" userId="d063a02a-c409-4d55-be66-48dac737f76e" providerId="ADAL" clId="{52AD7023-1A8A-443E-A4C9-5F1466E9AEE0}" dt="2025-06-26T10:58:56.320" v="378" actId="20577"/>
        <pc:sldMkLst>
          <pc:docMk/>
          <pc:sldMk cId="3939886199" sldId="479"/>
        </pc:sldMkLst>
        <pc:spChg chg="mod">
          <ac:chgData name="Katarina Bärdén" userId="d063a02a-c409-4d55-be66-48dac737f76e" providerId="ADAL" clId="{52AD7023-1A8A-443E-A4C9-5F1466E9AEE0}" dt="2025-06-26T10:58:56.320" v="378" actId="20577"/>
          <ac:spMkLst>
            <pc:docMk/>
            <pc:sldMk cId="3939886199" sldId="479"/>
            <ac:spMk id="6" creationId="{3213925C-446A-BA1B-CD10-D5A89C50B9E0}"/>
          </ac:spMkLst>
        </pc:spChg>
      </pc:sldChg>
      <pc:sldChg chg="modSp mod">
        <pc:chgData name="Katarina Bärdén" userId="d063a02a-c409-4d55-be66-48dac737f76e" providerId="ADAL" clId="{52AD7023-1A8A-443E-A4C9-5F1466E9AEE0}" dt="2025-06-26T10:49:29.109" v="371" actId="20577"/>
        <pc:sldMkLst>
          <pc:docMk/>
          <pc:sldMk cId="3864298963" sldId="480"/>
        </pc:sldMkLst>
        <pc:spChg chg="mod">
          <ac:chgData name="Katarina Bärdén" userId="d063a02a-c409-4d55-be66-48dac737f76e" providerId="ADAL" clId="{52AD7023-1A8A-443E-A4C9-5F1466E9AEE0}" dt="2025-06-26T10:49:29.109" v="371" actId="20577"/>
          <ac:spMkLst>
            <pc:docMk/>
            <pc:sldMk cId="3864298963" sldId="480"/>
            <ac:spMk id="4" creationId="{237C2FF9-B599-360C-039D-5F0D318C81C2}"/>
          </ac:spMkLst>
        </pc:spChg>
        <pc:spChg chg="mod">
          <ac:chgData name="Katarina Bärdén" userId="d063a02a-c409-4d55-be66-48dac737f76e" providerId="ADAL" clId="{52AD7023-1A8A-443E-A4C9-5F1466E9AEE0}" dt="2025-06-26T08:06:28.874" v="94" actId="1076"/>
          <ac:spMkLst>
            <pc:docMk/>
            <pc:sldMk cId="3864298963" sldId="480"/>
            <ac:spMk id="5" creationId="{158BDF73-9DFE-6898-6797-2CBAF1212CF5}"/>
          </ac:spMkLst>
        </pc:spChg>
      </pc:sldChg>
      <pc:sldChg chg="modSp mod modNotesTx">
        <pc:chgData name="Katarina Bärdén" userId="d063a02a-c409-4d55-be66-48dac737f76e" providerId="ADAL" clId="{52AD7023-1A8A-443E-A4C9-5F1466E9AEE0}" dt="2025-06-26T10:44:10.536" v="150" actId="6549"/>
        <pc:sldMkLst>
          <pc:docMk/>
          <pc:sldMk cId="841504010" sldId="481"/>
        </pc:sldMkLst>
        <pc:spChg chg="mod">
          <ac:chgData name="Katarina Bärdén" userId="d063a02a-c409-4d55-be66-48dac737f76e" providerId="ADAL" clId="{52AD7023-1A8A-443E-A4C9-5F1466E9AEE0}" dt="2025-06-26T10:44:10.536" v="150" actId="6549"/>
          <ac:spMkLst>
            <pc:docMk/>
            <pc:sldMk cId="841504010" sldId="481"/>
            <ac:spMk id="8" creationId="{30E9AAF0-DA57-1D0D-A0ED-FAE376564473}"/>
          </ac:spMkLst>
        </pc:spChg>
      </pc:sldChg>
      <pc:sldChg chg="modSp mod">
        <pc:chgData name="Katarina Bärdén" userId="d063a02a-c409-4d55-be66-48dac737f76e" providerId="ADAL" clId="{52AD7023-1A8A-443E-A4C9-5F1466E9AEE0}" dt="2025-06-26T11:00:51.068" v="397" actId="20577"/>
        <pc:sldMkLst>
          <pc:docMk/>
          <pc:sldMk cId="940365262" sldId="483"/>
        </pc:sldMkLst>
        <pc:spChg chg="mod">
          <ac:chgData name="Katarina Bärdén" userId="d063a02a-c409-4d55-be66-48dac737f76e" providerId="ADAL" clId="{52AD7023-1A8A-443E-A4C9-5F1466E9AEE0}" dt="2025-06-26T11:00:51.068" v="397" actId="20577"/>
          <ac:spMkLst>
            <pc:docMk/>
            <pc:sldMk cId="940365262" sldId="483"/>
            <ac:spMk id="4" creationId="{07E785A4-42C4-BD22-5377-12A6C3C13293}"/>
          </ac:spMkLst>
        </pc:spChg>
      </pc:sldChg>
      <pc:sldChg chg="modSp del mod modNotesTx">
        <pc:chgData name="Katarina Bärdén" userId="d063a02a-c409-4d55-be66-48dac737f76e" providerId="ADAL" clId="{52AD7023-1A8A-443E-A4C9-5F1466E9AEE0}" dt="2025-06-26T11:03:15.619" v="399" actId="47"/>
        <pc:sldMkLst>
          <pc:docMk/>
          <pc:sldMk cId="1691885111" sldId="484"/>
        </pc:sldMkLst>
        <pc:spChg chg="mod">
          <ac:chgData name="Katarina Bärdén" userId="d063a02a-c409-4d55-be66-48dac737f76e" providerId="ADAL" clId="{52AD7023-1A8A-443E-A4C9-5F1466E9AEE0}" dt="2025-06-26T07:17:44.355" v="4" actId="20577"/>
          <ac:spMkLst>
            <pc:docMk/>
            <pc:sldMk cId="1691885111" sldId="484"/>
            <ac:spMk id="4" creationId="{FEC48BBB-5694-2DBB-1B24-7C57CC1E126C}"/>
          </ac:spMkLst>
        </pc:spChg>
      </pc:sldChg>
      <pc:sldChg chg="modSp add mod">
        <pc:chgData name="Katarina Bärdén" userId="d063a02a-c409-4d55-be66-48dac737f76e" providerId="ADAL" clId="{52AD7023-1A8A-443E-A4C9-5F1466E9AEE0}" dt="2025-06-26T10:46:46.423" v="258" actId="20577"/>
        <pc:sldMkLst>
          <pc:docMk/>
          <pc:sldMk cId="26066846" sldId="485"/>
        </pc:sldMkLst>
        <pc:spChg chg="mod">
          <ac:chgData name="Katarina Bärdén" userId="d063a02a-c409-4d55-be66-48dac737f76e" providerId="ADAL" clId="{52AD7023-1A8A-443E-A4C9-5F1466E9AEE0}" dt="2025-06-26T10:46:46.423" v="258" actId="20577"/>
          <ac:spMkLst>
            <pc:docMk/>
            <pc:sldMk cId="26066846" sldId="485"/>
            <ac:spMk id="4" creationId="{ED0EF9F8-6ABA-2DE7-C3BB-CA5A667E8234}"/>
          </ac:spMkLst>
        </pc:spChg>
        <pc:spChg chg="mod">
          <ac:chgData name="Katarina Bärdén" userId="d063a02a-c409-4d55-be66-48dac737f76e" providerId="ADAL" clId="{52AD7023-1A8A-443E-A4C9-5F1466E9AEE0}" dt="2025-06-26T10:46:36.827" v="257" actId="113"/>
          <ac:spMkLst>
            <pc:docMk/>
            <pc:sldMk cId="26066846" sldId="485"/>
            <ac:spMk id="5" creationId="{465B4569-EB77-0470-076C-5EB454B2EE87}"/>
          </ac:spMkLst>
        </pc:spChg>
      </pc:sldChg>
      <pc:sldChg chg="modSp add mod">
        <pc:chgData name="Katarina Bärdén" userId="d063a02a-c409-4d55-be66-48dac737f76e" providerId="ADAL" clId="{52AD7023-1A8A-443E-A4C9-5F1466E9AEE0}" dt="2025-06-26T10:49:09.336" v="369" actId="20577"/>
        <pc:sldMkLst>
          <pc:docMk/>
          <pc:sldMk cId="3515684600" sldId="486"/>
        </pc:sldMkLst>
        <pc:spChg chg="mod">
          <ac:chgData name="Katarina Bärdén" userId="d063a02a-c409-4d55-be66-48dac737f76e" providerId="ADAL" clId="{52AD7023-1A8A-443E-A4C9-5F1466E9AEE0}" dt="2025-06-26T10:49:09.336" v="369" actId="20577"/>
          <ac:spMkLst>
            <pc:docMk/>
            <pc:sldMk cId="3515684600" sldId="486"/>
            <ac:spMk id="8" creationId="{F10B7831-ECEA-687E-716C-425B8F6D5E8B}"/>
          </ac:spMkLst>
        </pc:spChg>
      </pc:sldChg>
      <pc:sldChg chg="add">
        <pc:chgData name="Katarina Bärdén" userId="d063a02a-c409-4d55-be66-48dac737f76e" providerId="ADAL" clId="{52AD7023-1A8A-443E-A4C9-5F1466E9AEE0}" dt="2025-06-26T11:03:12.914" v="398"/>
        <pc:sldMkLst>
          <pc:docMk/>
          <pc:sldMk cId="3717116497" sldId="488"/>
        </pc:sldMkLst>
      </pc:sldChg>
    </pc:docChg>
  </pc:docChgLst>
  <pc:docChgLst>
    <pc:chgData name="Anette Engsbo" userId="4a52a199-e77e-4c55-a903-758d5e997cd7" providerId="ADAL" clId="{2FB0931C-9412-4BB6-86F1-0CE5326E3F58}"/>
    <pc:docChg chg="undo custSel addSld delSld modSld sldOrd">
      <pc:chgData name="Anette Engsbo" userId="4a52a199-e77e-4c55-a903-758d5e997cd7" providerId="ADAL" clId="{2FB0931C-9412-4BB6-86F1-0CE5326E3F58}" dt="2025-06-25T14:49:26.370" v="1758" actId="20577"/>
      <pc:docMkLst>
        <pc:docMk/>
      </pc:docMkLst>
      <pc:sldChg chg="modSp mod">
        <pc:chgData name="Anette Engsbo" userId="4a52a199-e77e-4c55-a903-758d5e997cd7" providerId="ADAL" clId="{2FB0931C-9412-4BB6-86F1-0CE5326E3F58}" dt="2025-06-25T10:43:26.422" v="1090" actId="2711"/>
        <pc:sldMkLst>
          <pc:docMk/>
          <pc:sldMk cId="3346997472" sldId="264"/>
        </pc:sldMkLst>
        <pc:spChg chg="mod">
          <ac:chgData name="Anette Engsbo" userId="4a52a199-e77e-4c55-a903-758d5e997cd7" providerId="ADAL" clId="{2FB0931C-9412-4BB6-86F1-0CE5326E3F58}" dt="2025-06-25T10:43:26.422" v="1090" actId="2711"/>
          <ac:spMkLst>
            <pc:docMk/>
            <pc:sldMk cId="3346997472" sldId="264"/>
            <ac:spMk id="4" creationId="{237C2FF9-B599-360C-039D-5F0D318C81C2}"/>
          </ac:spMkLst>
        </pc:spChg>
      </pc:sldChg>
      <pc:sldChg chg="addSp delSp modSp mod modNotesTx">
        <pc:chgData name="Anette Engsbo" userId="4a52a199-e77e-4c55-a903-758d5e997cd7" providerId="ADAL" clId="{2FB0931C-9412-4BB6-86F1-0CE5326E3F58}" dt="2025-06-25T12:28:54.584" v="1188" actId="1076"/>
        <pc:sldMkLst>
          <pc:docMk/>
          <pc:sldMk cId="694420810" sldId="265"/>
        </pc:sldMkLst>
        <pc:spChg chg="add del mod">
          <ac:chgData name="Anette Engsbo" userId="4a52a199-e77e-4c55-a903-758d5e997cd7" providerId="ADAL" clId="{2FB0931C-9412-4BB6-86F1-0CE5326E3F58}" dt="2025-06-25T12:12:59.583" v="1124" actId="478"/>
          <ac:spMkLst>
            <pc:docMk/>
            <pc:sldMk cId="694420810" sldId="265"/>
            <ac:spMk id="2" creationId="{ECDD9FF0-D50F-CC1F-8324-BBB8773E0EF7}"/>
          </ac:spMkLst>
        </pc:spChg>
        <pc:spChg chg="add del mod">
          <ac:chgData name="Anette Engsbo" userId="4a52a199-e77e-4c55-a903-758d5e997cd7" providerId="ADAL" clId="{2FB0931C-9412-4BB6-86F1-0CE5326E3F58}" dt="2025-06-25T12:14:12.392" v="1128" actId="478"/>
          <ac:spMkLst>
            <pc:docMk/>
            <pc:sldMk cId="694420810" sldId="265"/>
            <ac:spMk id="3" creationId="{14FB8C16-CD42-6A8A-3E65-DBB28179A238}"/>
          </ac:spMkLst>
        </pc:spChg>
        <pc:spChg chg="add del mod">
          <ac:chgData name="Anette Engsbo" userId="4a52a199-e77e-4c55-a903-758d5e997cd7" providerId="ADAL" clId="{2FB0931C-9412-4BB6-86F1-0CE5326E3F58}" dt="2025-06-25T12:14:41.669" v="1132"/>
          <ac:spMkLst>
            <pc:docMk/>
            <pc:sldMk cId="694420810" sldId="265"/>
            <ac:spMk id="4" creationId="{D5BD8978-0F08-FB10-5ECF-9F0604533947}"/>
          </ac:spMkLst>
        </pc:spChg>
        <pc:spChg chg="add del mod">
          <ac:chgData name="Anette Engsbo" userId="4a52a199-e77e-4c55-a903-758d5e997cd7" providerId="ADAL" clId="{2FB0931C-9412-4BB6-86F1-0CE5326E3F58}" dt="2025-06-25T12:27:08.054" v="1181" actId="478"/>
          <ac:spMkLst>
            <pc:docMk/>
            <pc:sldMk cId="694420810" sldId="265"/>
            <ac:spMk id="6" creationId="{98DA1C96-0002-6628-3FEC-4E93BAF228BE}"/>
          </ac:spMkLst>
        </pc:spChg>
        <pc:spChg chg="add del mod">
          <ac:chgData name="Anette Engsbo" userId="4a52a199-e77e-4c55-a903-758d5e997cd7" providerId="ADAL" clId="{2FB0931C-9412-4BB6-86F1-0CE5326E3F58}" dt="2025-06-25T12:26:55.665" v="1180" actId="478"/>
          <ac:spMkLst>
            <pc:docMk/>
            <pc:sldMk cId="694420810" sldId="265"/>
            <ac:spMk id="7" creationId="{D15A6017-2C0A-63F7-1A63-712280A0B320}"/>
          </ac:spMkLst>
        </pc:spChg>
        <pc:spChg chg="mod">
          <ac:chgData name="Anette Engsbo" userId="4a52a199-e77e-4c55-a903-758d5e997cd7" providerId="ADAL" clId="{2FB0931C-9412-4BB6-86F1-0CE5326E3F58}" dt="2025-06-25T10:43:50.661" v="1093" actId="20577"/>
          <ac:spMkLst>
            <pc:docMk/>
            <pc:sldMk cId="694420810" sldId="265"/>
            <ac:spMk id="8" creationId="{310F5E51-09F1-C194-0EEE-CC7B79F9979A}"/>
          </ac:spMkLst>
        </pc:spChg>
        <pc:spChg chg="add mod">
          <ac:chgData name="Anette Engsbo" userId="4a52a199-e77e-4c55-a903-758d5e997cd7" providerId="ADAL" clId="{2FB0931C-9412-4BB6-86F1-0CE5326E3F58}" dt="2025-06-25T12:28:47.584" v="1187" actId="1076"/>
          <ac:spMkLst>
            <pc:docMk/>
            <pc:sldMk cId="694420810" sldId="265"/>
            <ac:spMk id="9" creationId="{442B5CF6-16E8-C7A7-8D63-530A32C37EB4}"/>
          </ac:spMkLst>
        </pc:spChg>
        <pc:spChg chg="add mod">
          <ac:chgData name="Anette Engsbo" userId="4a52a199-e77e-4c55-a903-758d5e997cd7" providerId="ADAL" clId="{2FB0931C-9412-4BB6-86F1-0CE5326E3F58}" dt="2025-06-25T12:28:54.584" v="1188" actId="1076"/>
          <ac:spMkLst>
            <pc:docMk/>
            <pc:sldMk cId="694420810" sldId="265"/>
            <ac:spMk id="10" creationId="{E92346A9-D897-962E-01C9-C22D95BEFC35}"/>
          </ac:spMkLst>
        </pc:spChg>
      </pc:sldChg>
      <pc:sldChg chg="modSp add del mod">
        <pc:chgData name="Anette Engsbo" userId="4a52a199-e77e-4c55-a903-758d5e997cd7" providerId="ADAL" clId="{2FB0931C-9412-4BB6-86F1-0CE5326E3F58}" dt="2025-06-25T13:37:46.190" v="1641" actId="20577"/>
        <pc:sldMkLst>
          <pc:docMk/>
          <pc:sldMk cId="2159996142" sldId="267"/>
        </pc:sldMkLst>
        <pc:spChg chg="mod">
          <ac:chgData name="Anette Engsbo" userId="4a52a199-e77e-4c55-a903-758d5e997cd7" providerId="ADAL" clId="{2FB0931C-9412-4BB6-86F1-0CE5326E3F58}" dt="2025-06-25T13:37:46.190" v="1641" actId="20577"/>
          <ac:spMkLst>
            <pc:docMk/>
            <pc:sldMk cId="2159996142" sldId="267"/>
            <ac:spMk id="4" creationId="{D6537A5C-C840-24B5-A9D8-18DB8F47B9DE}"/>
          </ac:spMkLst>
        </pc:spChg>
      </pc:sldChg>
      <pc:sldChg chg="addSp modSp add del mod modNotesTx">
        <pc:chgData name="Anette Engsbo" userId="4a52a199-e77e-4c55-a903-758d5e997cd7" providerId="ADAL" clId="{2FB0931C-9412-4BB6-86F1-0CE5326E3F58}" dt="2025-06-25T13:31:03.554" v="1412"/>
        <pc:sldMkLst>
          <pc:docMk/>
          <pc:sldMk cId="4168036793" sldId="268"/>
        </pc:sldMkLst>
        <pc:spChg chg="add mod">
          <ac:chgData name="Anette Engsbo" userId="4a52a199-e77e-4c55-a903-758d5e997cd7" providerId="ADAL" clId="{2FB0931C-9412-4BB6-86F1-0CE5326E3F58}" dt="2025-06-25T12:15:19.523" v="1135" actId="1076"/>
          <ac:spMkLst>
            <pc:docMk/>
            <pc:sldMk cId="4168036793" sldId="268"/>
            <ac:spMk id="2" creationId="{79D5708E-7BF7-677E-AED8-C8D7C1DBD337}"/>
          </ac:spMkLst>
        </pc:spChg>
        <pc:spChg chg="mod">
          <ac:chgData name="Anette Engsbo" userId="4a52a199-e77e-4c55-a903-758d5e997cd7" providerId="ADAL" clId="{2FB0931C-9412-4BB6-86F1-0CE5326E3F58}" dt="2025-06-25T10:44:40.505" v="1100" actId="20577"/>
          <ac:spMkLst>
            <pc:docMk/>
            <pc:sldMk cId="4168036793" sldId="268"/>
            <ac:spMk id="5" creationId="{1E888169-20C5-0C9C-9CC7-B3A6C1F30D83}"/>
          </ac:spMkLst>
        </pc:spChg>
        <pc:picChg chg="mod">
          <ac:chgData name="Anette Engsbo" userId="4a52a199-e77e-4c55-a903-758d5e997cd7" providerId="ADAL" clId="{2FB0931C-9412-4BB6-86F1-0CE5326E3F58}" dt="2025-06-25T10:44:27.282" v="1097" actId="1076"/>
          <ac:picMkLst>
            <pc:docMk/>
            <pc:sldMk cId="4168036793" sldId="268"/>
            <ac:picMk id="3" creationId="{3A115107-D187-6F28-0CEB-AA78ABC8C686}"/>
          </ac:picMkLst>
        </pc:picChg>
      </pc:sldChg>
      <pc:sldChg chg="modSp mod">
        <pc:chgData name="Anette Engsbo" userId="4a52a199-e77e-4c55-a903-758d5e997cd7" providerId="ADAL" clId="{2FB0931C-9412-4BB6-86F1-0CE5326E3F58}" dt="2025-06-25T13:37:51.275" v="1643" actId="20577"/>
        <pc:sldMkLst>
          <pc:docMk/>
          <pc:sldMk cId="2465325128" sldId="269"/>
        </pc:sldMkLst>
        <pc:spChg chg="mod">
          <ac:chgData name="Anette Engsbo" userId="4a52a199-e77e-4c55-a903-758d5e997cd7" providerId="ADAL" clId="{2FB0931C-9412-4BB6-86F1-0CE5326E3F58}" dt="2025-06-25T13:37:51.275" v="1643" actId="20577"/>
          <ac:spMkLst>
            <pc:docMk/>
            <pc:sldMk cId="2465325128" sldId="269"/>
            <ac:spMk id="4" creationId="{237C2FF9-B599-360C-039D-5F0D318C81C2}"/>
          </ac:spMkLst>
        </pc:spChg>
      </pc:sldChg>
      <pc:sldChg chg="addSp delSp modSp mod modNotesTx">
        <pc:chgData name="Anette Engsbo" userId="4a52a199-e77e-4c55-a903-758d5e997cd7" providerId="ADAL" clId="{2FB0931C-9412-4BB6-86F1-0CE5326E3F58}" dt="2025-06-25T14:48:12.322" v="1719" actId="113"/>
        <pc:sldMkLst>
          <pc:docMk/>
          <pc:sldMk cId="1154438732" sldId="270"/>
        </pc:sldMkLst>
        <pc:spChg chg="add del mod">
          <ac:chgData name="Anette Engsbo" userId="4a52a199-e77e-4c55-a903-758d5e997cd7" providerId="ADAL" clId="{2FB0931C-9412-4BB6-86F1-0CE5326E3F58}" dt="2025-06-25T12:22:15.378" v="1167" actId="478"/>
          <ac:spMkLst>
            <pc:docMk/>
            <pc:sldMk cId="1154438732" sldId="270"/>
            <ac:spMk id="2" creationId="{56333548-DB1D-A5BB-96CF-C6C01D62D1B7}"/>
          </ac:spMkLst>
        </pc:spChg>
        <pc:spChg chg="mod">
          <ac:chgData name="Anette Engsbo" userId="4a52a199-e77e-4c55-a903-758d5e997cd7" providerId="ADAL" clId="{2FB0931C-9412-4BB6-86F1-0CE5326E3F58}" dt="2025-06-25T14:48:12.322" v="1719" actId="113"/>
          <ac:spMkLst>
            <pc:docMk/>
            <pc:sldMk cId="1154438732" sldId="270"/>
            <ac:spMk id="4" creationId="{552252EE-DC1D-1D7C-A0E2-6FAF8D79B18D}"/>
          </ac:spMkLst>
        </pc:spChg>
        <pc:spChg chg="del mod">
          <ac:chgData name="Anette Engsbo" userId="4a52a199-e77e-4c55-a903-758d5e997cd7" providerId="ADAL" clId="{2FB0931C-9412-4BB6-86F1-0CE5326E3F58}" dt="2025-06-25T13:31:41.055" v="1414" actId="478"/>
          <ac:spMkLst>
            <pc:docMk/>
            <pc:sldMk cId="1154438732" sldId="270"/>
            <ac:spMk id="5" creationId="{AE858951-784C-93B1-6870-00ADF153F179}"/>
          </ac:spMkLst>
        </pc:spChg>
        <pc:spChg chg="add del mod">
          <ac:chgData name="Anette Engsbo" userId="4a52a199-e77e-4c55-a903-758d5e997cd7" providerId="ADAL" clId="{2FB0931C-9412-4BB6-86F1-0CE5326E3F58}" dt="2025-06-25T12:20:56.631" v="1161" actId="478"/>
          <ac:spMkLst>
            <pc:docMk/>
            <pc:sldMk cId="1154438732" sldId="270"/>
            <ac:spMk id="6" creationId="{F2CEDD88-2219-FFE6-F68D-1A6F873519AC}"/>
          </ac:spMkLst>
        </pc:spChg>
        <pc:spChg chg="add del mod">
          <ac:chgData name="Anette Engsbo" userId="4a52a199-e77e-4c55-a903-758d5e997cd7" providerId="ADAL" clId="{2FB0931C-9412-4BB6-86F1-0CE5326E3F58}" dt="2025-06-25T13:32:51.603" v="1433" actId="478"/>
          <ac:spMkLst>
            <pc:docMk/>
            <pc:sldMk cId="1154438732" sldId="270"/>
            <ac:spMk id="7" creationId="{17097BB0-A75F-1B46-153D-363897559970}"/>
          </ac:spMkLst>
        </pc:spChg>
        <pc:spChg chg="add mod">
          <ac:chgData name="Anette Engsbo" userId="4a52a199-e77e-4c55-a903-758d5e997cd7" providerId="ADAL" clId="{2FB0931C-9412-4BB6-86F1-0CE5326E3F58}" dt="2025-06-25T13:32:55.161" v="1434" actId="1076"/>
          <ac:spMkLst>
            <pc:docMk/>
            <pc:sldMk cId="1154438732" sldId="270"/>
            <ac:spMk id="8" creationId="{63067009-235E-CEEC-0010-9AF98330DDBE}"/>
          </ac:spMkLst>
        </pc:spChg>
        <pc:spChg chg="del mod">
          <ac:chgData name="Anette Engsbo" userId="4a52a199-e77e-4c55-a903-758d5e997cd7" providerId="ADAL" clId="{2FB0931C-9412-4BB6-86F1-0CE5326E3F58}" dt="2025-06-25T09:39:37.110" v="996" actId="478"/>
          <ac:spMkLst>
            <pc:docMk/>
            <pc:sldMk cId="1154438732" sldId="270"/>
            <ac:spMk id="9" creationId="{9D397CEC-9833-4B12-38D2-2946AA48001B}"/>
          </ac:spMkLst>
        </pc:spChg>
        <pc:spChg chg="del mod">
          <ac:chgData name="Anette Engsbo" userId="4a52a199-e77e-4c55-a903-758d5e997cd7" providerId="ADAL" clId="{2FB0931C-9412-4BB6-86F1-0CE5326E3F58}" dt="2025-06-25T09:39:31.413" v="994" actId="478"/>
          <ac:spMkLst>
            <pc:docMk/>
            <pc:sldMk cId="1154438732" sldId="270"/>
            <ac:spMk id="11" creationId="{7EB7E0A9-3155-2593-2B51-8DD8D16CF6F7}"/>
          </ac:spMkLst>
        </pc:spChg>
        <pc:picChg chg="mod">
          <ac:chgData name="Anette Engsbo" userId="4a52a199-e77e-4c55-a903-758d5e997cd7" providerId="ADAL" clId="{2FB0931C-9412-4BB6-86F1-0CE5326E3F58}" dt="2025-06-25T09:49:16.578" v="1075" actId="1076"/>
          <ac:picMkLst>
            <pc:docMk/>
            <pc:sldMk cId="1154438732" sldId="270"/>
            <ac:picMk id="3" creationId="{69232526-6375-9297-EC1B-A117D9E68E9B}"/>
          </ac:picMkLst>
        </pc:picChg>
      </pc:sldChg>
      <pc:sldChg chg="modSp mod">
        <pc:chgData name="Anette Engsbo" userId="4a52a199-e77e-4c55-a903-758d5e997cd7" providerId="ADAL" clId="{2FB0931C-9412-4BB6-86F1-0CE5326E3F58}" dt="2025-06-25T14:49:26.370" v="1758" actId="20577"/>
        <pc:sldMkLst>
          <pc:docMk/>
          <pc:sldMk cId="2541961647" sldId="271"/>
        </pc:sldMkLst>
        <pc:spChg chg="mod">
          <ac:chgData name="Anette Engsbo" userId="4a52a199-e77e-4c55-a903-758d5e997cd7" providerId="ADAL" clId="{2FB0931C-9412-4BB6-86F1-0CE5326E3F58}" dt="2025-06-25T14:49:26.370" v="1758" actId="20577"/>
          <ac:spMkLst>
            <pc:docMk/>
            <pc:sldMk cId="2541961647" sldId="271"/>
            <ac:spMk id="4" creationId="{237C2FF9-B599-360C-039D-5F0D318C81C2}"/>
          </ac:spMkLst>
        </pc:spChg>
      </pc:sldChg>
      <pc:sldChg chg="addSp delSp modSp mod modNotesTx">
        <pc:chgData name="Anette Engsbo" userId="4a52a199-e77e-4c55-a903-758d5e997cd7" providerId="ADAL" clId="{2FB0931C-9412-4BB6-86F1-0CE5326E3F58}" dt="2025-06-25T12:51:24.656" v="1306" actId="1076"/>
        <pc:sldMkLst>
          <pc:docMk/>
          <pc:sldMk cId="2688969941" sldId="272"/>
        </pc:sldMkLst>
        <pc:spChg chg="add mod">
          <ac:chgData name="Anette Engsbo" userId="4a52a199-e77e-4c55-a903-758d5e997cd7" providerId="ADAL" clId="{2FB0931C-9412-4BB6-86F1-0CE5326E3F58}" dt="2025-06-25T12:23:52.828" v="1174" actId="1076"/>
          <ac:spMkLst>
            <pc:docMk/>
            <pc:sldMk cId="2688969941" sldId="272"/>
            <ac:spMk id="2" creationId="{F9524B80-E369-117D-84DA-AA80C1535351}"/>
          </ac:spMkLst>
        </pc:spChg>
        <pc:spChg chg="mod">
          <ac:chgData name="Anette Engsbo" userId="4a52a199-e77e-4c55-a903-758d5e997cd7" providerId="ADAL" clId="{2FB0931C-9412-4BB6-86F1-0CE5326E3F58}" dt="2025-06-25T12:51:24.656" v="1306" actId="1076"/>
          <ac:spMkLst>
            <pc:docMk/>
            <pc:sldMk cId="2688969941" sldId="272"/>
            <ac:spMk id="5" creationId="{23BE25D8-EA59-7308-DF1E-E5A8A203F25B}"/>
          </ac:spMkLst>
        </pc:spChg>
      </pc:sldChg>
      <pc:sldChg chg="addSp delSp modSp del mod modNotesTx">
        <pc:chgData name="Anette Engsbo" userId="4a52a199-e77e-4c55-a903-758d5e997cd7" providerId="ADAL" clId="{2FB0931C-9412-4BB6-86F1-0CE5326E3F58}" dt="2025-06-25T13:08:43.413" v="1382" actId="2696"/>
        <pc:sldMkLst>
          <pc:docMk/>
          <pc:sldMk cId="2011969369" sldId="276"/>
        </pc:sldMkLst>
        <pc:spChg chg="add del mod">
          <ac:chgData name="Anette Engsbo" userId="4a52a199-e77e-4c55-a903-758d5e997cd7" providerId="ADAL" clId="{2FB0931C-9412-4BB6-86F1-0CE5326E3F58}" dt="2025-06-25T12:18:52.048" v="1155"/>
          <ac:spMkLst>
            <pc:docMk/>
            <pc:sldMk cId="2011969369" sldId="276"/>
            <ac:spMk id="2" creationId="{7A774D6D-AF69-7943-F185-43FBD90E9DBF}"/>
          </ac:spMkLst>
        </pc:spChg>
        <pc:spChg chg="mod">
          <ac:chgData name="Anette Engsbo" userId="4a52a199-e77e-4c55-a903-758d5e997cd7" providerId="ADAL" clId="{2FB0931C-9412-4BB6-86F1-0CE5326E3F58}" dt="2025-06-25T12:53:03.732" v="1359" actId="1076"/>
          <ac:spMkLst>
            <pc:docMk/>
            <pc:sldMk cId="2011969369" sldId="276"/>
            <ac:spMk id="4" creationId="{B9BD17F5-4CC3-3F99-77F8-1BF1A224878F}"/>
          </ac:spMkLst>
        </pc:spChg>
        <pc:spChg chg="add mod">
          <ac:chgData name="Anette Engsbo" userId="4a52a199-e77e-4c55-a903-758d5e997cd7" providerId="ADAL" clId="{2FB0931C-9412-4BB6-86F1-0CE5326E3F58}" dt="2025-06-25T12:18:57.437" v="1156" actId="1076"/>
          <ac:spMkLst>
            <pc:docMk/>
            <pc:sldMk cId="2011969369" sldId="276"/>
            <ac:spMk id="5" creationId="{ADED7AF8-CF79-5BFE-6013-DC5020B8C375}"/>
          </ac:spMkLst>
        </pc:spChg>
        <pc:spChg chg="add del mod">
          <ac:chgData name="Anette Engsbo" userId="4a52a199-e77e-4c55-a903-758d5e997cd7" providerId="ADAL" clId="{2FB0931C-9412-4BB6-86F1-0CE5326E3F58}" dt="2025-06-25T12:18:52.038" v="1153" actId="478"/>
          <ac:spMkLst>
            <pc:docMk/>
            <pc:sldMk cId="2011969369" sldId="276"/>
            <ac:spMk id="6" creationId="{A92A671E-4ED1-201E-A403-C4C02212D616}"/>
          </ac:spMkLst>
        </pc:spChg>
      </pc:sldChg>
      <pc:sldChg chg="modSp del mod">
        <pc:chgData name="Anette Engsbo" userId="4a52a199-e77e-4c55-a903-758d5e997cd7" providerId="ADAL" clId="{2FB0931C-9412-4BB6-86F1-0CE5326E3F58}" dt="2025-06-25T13:07:58.536" v="1381" actId="2696"/>
        <pc:sldMkLst>
          <pc:docMk/>
          <pc:sldMk cId="2348834351" sldId="277"/>
        </pc:sldMkLst>
        <pc:spChg chg="mod">
          <ac:chgData name="Anette Engsbo" userId="4a52a199-e77e-4c55-a903-758d5e997cd7" providerId="ADAL" clId="{2FB0931C-9412-4BB6-86F1-0CE5326E3F58}" dt="2025-06-25T13:07:24.147" v="1374" actId="20577"/>
          <ac:spMkLst>
            <pc:docMk/>
            <pc:sldMk cId="2348834351" sldId="277"/>
            <ac:spMk id="4" creationId="{237C2FF9-B599-360C-039D-5F0D318C81C2}"/>
          </ac:spMkLst>
        </pc:spChg>
      </pc:sldChg>
      <pc:sldChg chg="modSp del mod">
        <pc:chgData name="Anette Engsbo" userId="4a52a199-e77e-4c55-a903-758d5e997cd7" providerId="ADAL" clId="{2FB0931C-9412-4BB6-86F1-0CE5326E3F58}" dt="2025-06-25T13:23:41.932" v="1405" actId="47"/>
        <pc:sldMkLst>
          <pc:docMk/>
          <pc:sldMk cId="4164200414" sldId="282"/>
        </pc:sldMkLst>
        <pc:spChg chg="mod">
          <ac:chgData name="Anette Engsbo" userId="4a52a199-e77e-4c55-a903-758d5e997cd7" providerId="ADAL" clId="{2FB0931C-9412-4BB6-86F1-0CE5326E3F58}" dt="2025-06-25T13:18:06.526" v="1400" actId="20577"/>
          <ac:spMkLst>
            <pc:docMk/>
            <pc:sldMk cId="4164200414" sldId="282"/>
            <ac:spMk id="4" creationId="{237C2FF9-B599-360C-039D-5F0D318C81C2}"/>
          </ac:spMkLst>
        </pc:spChg>
        <pc:spChg chg="mod">
          <ac:chgData name="Anette Engsbo" userId="4a52a199-e77e-4c55-a903-758d5e997cd7" providerId="ADAL" clId="{2FB0931C-9412-4BB6-86F1-0CE5326E3F58}" dt="2025-06-25T10:45:00.425" v="1102" actId="1076"/>
          <ac:spMkLst>
            <pc:docMk/>
            <pc:sldMk cId="4164200414" sldId="282"/>
            <ac:spMk id="5" creationId="{158BDF73-9DFE-6898-6797-2CBAF1212CF5}"/>
          </ac:spMkLst>
        </pc:spChg>
      </pc:sldChg>
      <pc:sldChg chg="addSp delSp modSp del mod modNotesTx">
        <pc:chgData name="Anette Engsbo" userId="4a52a199-e77e-4c55-a903-758d5e997cd7" providerId="ADAL" clId="{2FB0931C-9412-4BB6-86F1-0CE5326E3F58}" dt="2025-06-25T13:23:44.112" v="1406" actId="47"/>
        <pc:sldMkLst>
          <pc:docMk/>
          <pc:sldMk cId="878974204" sldId="284"/>
        </pc:sldMkLst>
        <pc:spChg chg="add del mod">
          <ac:chgData name="Anette Engsbo" userId="4a52a199-e77e-4c55-a903-758d5e997cd7" providerId="ADAL" clId="{2FB0931C-9412-4BB6-86F1-0CE5326E3F58}" dt="2025-06-25T12:16:48.529" v="1142"/>
          <ac:spMkLst>
            <pc:docMk/>
            <pc:sldMk cId="878974204" sldId="284"/>
            <ac:spMk id="2" creationId="{379B2335-5AD1-2D51-AC2D-6C7334424476}"/>
          </ac:spMkLst>
        </pc:spChg>
        <pc:spChg chg="mod">
          <ac:chgData name="Anette Engsbo" userId="4a52a199-e77e-4c55-a903-758d5e997cd7" providerId="ADAL" clId="{2FB0931C-9412-4BB6-86F1-0CE5326E3F58}" dt="2025-06-25T12:15:36.375" v="1136" actId="1076"/>
          <ac:spMkLst>
            <pc:docMk/>
            <pc:sldMk cId="878974204" sldId="284"/>
            <ac:spMk id="4" creationId="{B9BD17F5-4CC3-3F99-77F8-1BF1A224878F}"/>
          </ac:spMkLst>
        </pc:spChg>
        <pc:spChg chg="add del mod">
          <ac:chgData name="Anette Engsbo" userId="4a52a199-e77e-4c55-a903-758d5e997cd7" providerId="ADAL" clId="{2FB0931C-9412-4BB6-86F1-0CE5326E3F58}" dt="2025-06-25T12:16:48.533" v="1144"/>
          <ac:spMkLst>
            <pc:docMk/>
            <pc:sldMk cId="878974204" sldId="284"/>
            <ac:spMk id="5" creationId="{95539193-0B15-8B4E-3831-7FBE04FF9B6A}"/>
          </ac:spMkLst>
        </pc:spChg>
        <pc:spChg chg="add mod">
          <ac:chgData name="Anette Engsbo" userId="4a52a199-e77e-4c55-a903-758d5e997cd7" providerId="ADAL" clId="{2FB0931C-9412-4BB6-86F1-0CE5326E3F58}" dt="2025-06-25T12:17:36.967" v="1147" actId="1076"/>
          <ac:spMkLst>
            <pc:docMk/>
            <pc:sldMk cId="878974204" sldId="284"/>
            <ac:spMk id="6" creationId="{7898F22A-C191-6AB3-5092-9B49FD51A9BE}"/>
          </ac:spMkLst>
        </pc:spChg>
        <pc:picChg chg="mod">
          <ac:chgData name="Anette Engsbo" userId="4a52a199-e77e-4c55-a903-758d5e997cd7" providerId="ADAL" clId="{2FB0931C-9412-4BB6-86F1-0CE5326E3F58}" dt="2025-06-25T12:15:50.398" v="1139" actId="1076"/>
          <ac:picMkLst>
            <pc:docMk/>
            <pc:sldMk cId="878974204" sldId="284"/>
            <ac:picMk id="3" creationId="{9AB7C4DA-A8EB-1645-2C81-81BD955B8546}"/>
          </ac:picMkLst>
        </pc:picChg>
      </pc:sldChg>
      <pc:sldChg chg="modNotesTx">
        <pc:chgData name="Anette Engsbo" userId="4a52a199-e77e-4c55-a903-758d5e997cd7" providerId="ADAL" clId="{2FB0931C-9412-4BB6-86F1-0CE5326E3F58}" dt="2025-06-24T15:12:46.081" v="814" actId="20577"/>
        <pc:sldMkLst>
          <pc:docMk/>
          <pc:sldMk cId="1459768707" sldId="293"/>
        </pc:sldMkLst>
      </pc:sldChg>
      <pc:sldChg chg="new del">
        <pc:chgData name="Anette Engsbo" userId="4a52a199-e77e-4c55-a903-758d5e997cd7" providerId="ADAL" clId="{2FB0931C-9412-4BB6-86F1-0CE5326E3F58}" dt="2025-06-24T14:59:12.918" v="526" actId="680"/>
        <pc:sldMkLst>
          <pc:docMk/>
          <pc:sldMk cId="3209650080" sldId="295"/>
        </pc:sldMkLst>
      </pc:sldChg>
      <pc:sldChg chg="addSp new del">
        <pc:chgData name="Anette Engsbo" userId="4a52a199-e77e-4c55-a903-758d5e997cd7" providerId="ADAL" clId="{2FB0931C-9412-4BB6-86F1-0CE5326E3F58}" dt="2025-06-25T13:05:51.601" v="1363" actId="47"/>
        <pc:sldMkLst>
          <pc:docMk/>
          <pc:sldMk cId="3997953636" sldId="295"/>
        </pc:sldMkLst>
        <pc:picChg chg="add">
          <ac:chgData name="Anette Engsbo" userId="4a52a199-e77e-4c55-a903-758d5e997cd7" providerId="ADAL" clId="{2FB0931C-9412-4BB6-86F1-0CE5326E3F58}" dt="2025-06-25T13:05:42.264" v="1361"/>
          <ac:picMkLst>
            <pc:docMk/>
            <pc:sldMk cId="3997953636" sldId="295"/>
            <ac:picMk id="2" creationId="{44505078-59CA-0228-EDB4-34F18407928C}"/>
          </ac:picMkLst>
        </pc:picChg>
      </pc:sldChg>
      <pc:sldChg chg="modSp add mod ord">
        <pc:chgData name="Anette Engsbo" userId="4a52a199-e77e-4c55-a903-758d5e997cd7" providerId="ADAL" clId="{2FB0931C-9412-4BB6-86F1-0CE5326E3F58}" dt="2025-06-25T13:18:01.552" v="1398" actId="20577"/>
        <pc:sldMkLst>
          <pc:docMk/>
          <pc:sldMk cId="3810346569" sldId="478"/>
        </pc:sldMkLst>
        <pc:spChg chg="mod">
          <ac:chgData name="Anette Engsbo" userId="4a52a199-e77e-4c55-a903-758d5e997cd7" providerId="ADAL" clId="{2FB0931C-9412-4BB6-86F1-0CE5326E3F58}" dt="2025-06-25T13:18:01.552" v="1398" actId="20577"/>
          <ac:spMkLst>
            <pc:docMk/>
            <pc:sldMk cId="3810346569" sldId="478"/>
            <ac:spMk id="4" creationId="{9C3A5059-56D6-1EAC-45E3-C39293A6D08B}"/>
          </ac:spMkLst>
        </pc:spChg>
      </pc:sldChg>
      <pc:sldChg chg="add">
        <pc:chgData name="Anette Engsbo" userId="4a52a199-e77e-4c55-a903-758d5e997cd7" providerId="ADAL" clId="{2FB0931C-9412-4BB6-86F1-0CE5326E3F58}" dt="2025-06-25T13:06:59.736" v="1368"/>
        <pc:sldMkLst>
          <pc:docMk/>
          <pc:sldMk cId="3939886199" sldId="479"/>
        </pc:sldMkLst>
      </pc:sldChg>
      <pc:sldChg chg="modSp add mod">
        <pc:chgData name="Anette Engsbo" userId="4a52a199-e77e-4c55-a903-758d5e997cd7" providerId="ADAL" clId="{2FB0931C-9412-4BB6-86F1-0CE5326E3F58}" dt="2025-06-25T14:48:43.239" v="1723" actId="20577"/>
        <pc:sldMkLst>
          <pc:docMk/>
          <pc:sldMk cId="3864298963" sldId="480"/>
        </pc:sldMkLst>
        <pc:spChg chg="mod">
          <ac:chgData name="Anette Engsbo" userId="4a52a199-e77e-4c55-a903-758d5e997cd7" providerId="ADAL" clId="{2FB0931C-9412-4BB6-86F1-0CE5326E3F58}" dt="2025-06-25T14:48:43.239" v="1723" actId="20577"/>
          <ac:spMkLst>
            <pc:docMk/>
            <pc:sldMk cId="3864298963" sldId="480"/>
            <ac:spMk id="4" creationId="{237C2FF9-B599-360C-039D-5F0D318C81C2}"/>
          </ac:spMkLst>
        </pc:spChg>
      </pc:sldChg>
      <pc:sldChg chg="modSp add mod">
        <pc:chgData name="Anette Engsbo" userId="4a52a199-e77e-4c55-a903-758d5e997cd7" providerId="ADAL" clId="{2FB0931C-9412-4BB6-86F1-0CE5326E3F58}" dt="2025-06-25T14:49:09.172" v="1756" actId="1076"/>
        <pc:sldMkLst>
          <pc:docMk/>
          <pc:sldMk cId="841504010" sldId="481"/>
        </pc:sldMkLst>
        <pc:spChg chg="mod">
          <ac:chgData name="Anette Engsbo" userId="4a52a199-e77e-4c55-a903-758d5e997cd7" providerId="ADAL" clId="{2FB0931C-9412-4BB6-86F1-0CE5326E3F58}" dt="2025-06-25T14:49:09.172" v="1756" actId="1076"/>
          <ac:spMkLst>
            <pc:docMk/>
            <pc:sldMk cId="841504010" sldId="481"/>
            <ac:spMk id="8" creationId="{30E9AAF0-DA57-1D0D-A0ED-FAE376564473}"/>
          </ac:spMkLst>
        </pc:spChg>
      </pc:sldChg>
      <pc:sldChg chg="new del">
        <pc:chgData name="Anette Engsbo" userId="4a52a199-e77e-4c55-a903-758d5e997cd7" providerId="ADAL" clId="{2FB0931C-9412-4BB6-86F1-0CE5326E3F58}" dt="2025-06-25T13:37:34.935" v="1639" actId="47"/>
        <pc:sldMkLst>
          <pc:docMk/>
          <pc:sldMk cId="2684795445" sldId="482"/>
        </pc:sldMkLst>
      </pc:sldChg>
      <pc:sldChg chg="modSp add mod ord">
        <pc:chgData name="Anette Engsbo" userId="4a52a199-e77e-4c55-a903-758d5e997cd7" providerId="ADAL" clId="{2FB0931C-9412-4BB6-86F1-0CE5326E3F58}" dt="2025-06-25T14:48:33.370" v="1722" actId="20577"/>
        <pc:sldMkLst>
          <pc:docMk/>
          <pc:sldMk cId="940365262" sldId="483"/>
        </pc:sldMkLst>
        <pc:spChg chg="mod">
          <ac:chgData name="Anette Engsbo" userId="4a52a199-e77e-4c55-a903-758d5e997cd7" providerId="ADAL" clId="{2FB0931C-9412-4BB6-86F1-0CE5326E3F58}" dt="2025-06-25T14:48:33.370" v="1722" actId="20577"/>
          <ac:spMkLst>
            <pc:docMk/>
            <pc:sldMk cId="940365262" sldId="483"/>
            <ac:spMk id="4" creationId="{07E785A4-42C4-BD22-5377-12A6C3C13293}"/>
          </ac:spMkLst>
        </pc:spChg>
      </pc:sldChg>
      <pc:sldChg chg="delSp modSp add mod">
        <pc:chgData name="Anette Engsbo" userId="4a52a199-e77e-4c55-a903-758d5e997cd7" providerId="ADAL" clId="{2FB0931C-9412-4BB6-86F1-0CE5326E3F58}" dt="2025-06-25T14:48:19.947" v="1720" actId="122"/>
        <pc:sldMkLst>
          <pc:docMk/>
          <pc:sldMk cId="1691885111" sldId="484"/>
        </pc:sldMkLst>
        <pc:spChg chg="mod">
          <ac:chgData name="Anette Engsbo" userId="4a52a199-e77e-4c55-a903-758d5e997cd7" providerId="ADAL" clId="{2FB0931C-9412-4BB6-86F1-0CE5326E3F58}" dt="2025-06-25T14:48:19.947" v="1720" actId="122"/>
          <ac:spMkLst>
            <pc:docMk/>
            <pc:sldMk cId="1691885111" sldId="484"/>
            <ac:spMk id="4" creationId="{FEC48BBB-5694-2DBB-1B24-7C57CC1E126C}"/>
          </ac:spMkLst>
        </pc:spChg>
        <pc:spChg chg="del mod">
          <ac:chgData name="Anette Engsbo" userId="4a52a199-e77e-4c55-a903-758d5e997cd7" providerId="ADAL" clId="{2FB0931C-9412-4BB6-86F1-0CE5326E3F58}" dt="2025-06-25T13:32:43.833" v="1430" actId="478"/>
          <ac:spMkLst>
            <pc:docMk/>
            <pc:sldMk cId="1691885111" sldId="484"/>
            <ac:spMk id="8" creationId="{578DCBC9-BDEA-C37A-1B39-1B84F29270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ABF83-0965-41AD-A894-220F5E0CD63D}" type="datetimeFigureOut">
              <a:rPr lang="sv-FI" smtClean="0"/>
              <a:t>2025-06-26</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4ABE1-6E70-40A3-BE8C-C0B21CA8C0DF}" type="slidenum">
              <a:rPr lang="sv-FI" smtClean="0"/>
              <a:t>‹#›</a:t>
            </a:fld>
            <a:endParaRPr lang="sv-FI"/>
          </a:p>
        </p:txBody>
      </p:sp>
    </p:spTree>
    <p:extLst>
      <p:ext uri="{BB962C8B-B14F-4D97-AF65-F5344CB8AC3E}">
        <p14:creationId xmlns:p14="http://schemas.microsoft.com/office/powerpoint/2010/main" val="290062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9AE9-9D80-7919-8460-EB24AC9E3C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210BDD-C8E9-6DA5-98C6-EBCE6388EE5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F4A4735-F769-B8A0-287D-37F7EAEAD945}"/>
              </a:ext>
            </a:extLst>
          </p:cNvPr>
          <p:cNvSpPr>
            <a:spLocks noGrp="1"/>
          </p:cNvSpPr>
          <p:nvPr>
            <p:ph type="body" idx="1"/>
          </p:nvPr>
        </p:nvSpPr>
        <p:spPr/>
        <p:txBody>
          <a:bodyPr/>
          <a:lstStyle/>
          <a:p>
            <a:pPr marL="171450" indent="-171450">
              <a:buFontTx/>
              <a:buChar char="-"/>
            </a:pPr>
            <a:endParaRPr lang="sv-SE" dirty="0"/>
          </a:p>
        </p:txBody>
      </p:sp>
      <p:sp>
        <p:nvSpPr>
          <p:cNvPr id="4" name="Platshållare för bildnummer 3">
            <a:extLst>
              <a:ext uri="{FF2B5EF4-FFF2-40B4-BE49-F238E27FC236}">
                <a16:creationId xmlns:a16="http://schemas.microsoft.com/office/drawing/2014/main" id="{87D0D3F4-8E4F-B97B-5062-E6946F554FC7}"/>
              </a:ext>
            </a:extLst>
          </p:cNvPr>
          <p:cNvSpPr>
            <a:spLocks noGrp="1"/>
          </p:cNvSpPr>
          <p:nvPr>
            <p:ph type="sldNum" sz="quarter" idx="5"/>
          </p:nvPr>
        </p:nvSpPr>
        <p:spPr/>
        <p:txBody>
          <a:bodyPr/>
          <a:lstStyle/>
          <a:p>
            <a:fld id="{8124ABE1-6E70-40A3-BE8C-C0B21CA8C0DF}" type="slidenum">
              <a:rPr lang="sv-FI" smtClean="0"/>
              <a:t>1</a:t>
            </a:fld>
            <a:endParaRPr lang="sv-FI"/>
          </a:p>
        </p:txBody>
      </p:sp>
    </p:spTree>
    <p:extLst>
      <p:ext uri="{BB962C8B-B14F-4D97-AF65-F5344CB8AC3E}">
        <p14:creationId xmlns:p14="http://schemas.microsoft.com/office/powerpoint/2010/main" val="4188611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3F22-A9A7-3D60-4C68-226AE8AA32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377B461-B10C-D78A-CDC4-F861C63C59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2EF27C-B4BE-9F21-A8D3-9B57F87B0D79}"/>
              </a:ext>
            </a:extLst>
          </p:cNvPr>
          <p:cNvSpPr>
            <a:spLocks noGrp="1"/>
          </p:cNvSpPr>
          <p:nvPr>
            <p:ph type="body" idx="1"/>
          </p:nvPr>
        </p:nvSpPr>
        <p:spPr/>
        <p:txBody>
          <a:bodyPr/>
          <a:lstStyle/>
          <a:p>
            <a:r>
              <a:rPr lang="sv-FI" dirty="0"/>
              <a:t>Läs mera här: https://forallaunga.se/cannabis/</a:t>
            </a:r>
          </a:p>
          <a:p>
            <a:endParaRPr lang="sv-FI" dirty="0"/>
          </a:p>
        </p:txBody>
      </p:sp>
      <p:sp>
        <p:nvSpPr>
          <p:cNvPr id="4" name="Platshållare för bildnummer 3">
            <a:extLst>
              <a:ext uri="{FF2B5EF4-FFF2-40B4-BE49-F238E27FC236}">
                <a16:creationId xmlns:a16="http://schemas.microsoft.com/office/drawing/2014/main" id="{8058CCB5-3E20-E64E-6C64-719D5407F2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106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b="0" dirty="0"/>
              <a:t>https://www.hjarnfonden.se/2020/01/tonarshjarnan-mer-kansla-an-fornuft/</a:t>
            </a:r>
          </a:p>
        </p:txBody>
      </p:sp>
      <p:sp>
        <p:nvSpPr>
          <p:cNvPr id="4" name="Platshållare för bildnummer 3"/>
          <p:cNvSpPr>
            <a:spLocks noGrp="1"/>
          </p:cNvSpPr>
          <p:nvPr>
            <p:ph type="sldNum" sz="quarter" idx="5"/>
          </p:nvPr>
        </p:nvSpPr>
        <p:spPr/>
        <p:txBody>
          <a:bodyPr/>
          <a:lstStyle/>
          <a:p>
            <a:fld id="{8124ABE1-6E70-40A3-BE8C-C0B21CA8C0DF}" type="slidenum">
              <a:rPr lang="sv-FI" smtClean="0"/>
              <a:t>18</a:t>
            </a:fld>
            <a:endParaRPr lang="sv-FI"/>
          </a:p>
        </p:txBody>
      </p:sp>
    </p:spTree>
    <p:extLst>
      <p:ext uri="{BB962C8B-B14F-4D97-AF65-F5344CB8AC3E}">
        <p14:creationId xmlns:p14="http://schemas.microsoft.com/office/powerpoint/2010/main" val="276915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a:t>
            </a:r>
          </a:p>
          <a:p>
            <a:r>
              <a:rPr lang="sv-FI" b="1" dirty="0"/>
              <a:t> </a:t>
            </a:r>
          </a:p>
          <a:p>
            <a:r>
              <a:rPr lang="sv-FI" b="0" dirty="0"/>
              <a:t>https://yle.fi/a/7-10065817</a:t>
            </a:r>
          </a:p>
          <a:p>
            <a:endParaRPr lang="sv-FI" b="0" dirty="0"/>
          </a:p>
          <a:p>
            <a:r>
              <a:rPr lang="sv-FI" b="0" dirty="0"/>
              <a:t>https://www.ruokavirasto.fi/sv/livsmedel3/instruktioner-for-konsumenter/sakra-satt-att-anvanda-livsmedel/energidrycker/ofta-fragat-om-energidrycker/</a:t>
            </a:r>
          </a:p>
        </p:txBody>
      </p:sp>
      <p:sp>
        <p:nvSpPr>
          <p:cNvPr id="4" name="Platshållare för bildnummer 3"/>
          <p:cNvSpPr>
            <a:spLocks noGrp="1"/>
          </p:cNvSpPr>
          <p:nvPr>
            <p:ph type="sldNum" sz="quarter" idx="5"/>
          </p:nvPr>
        </p:nvSpPr>
        <p:spPr/>
        <p:txBody>
          <a:bodyPr/>
          <a:lstStyle/>
          <a:p>
            <a:fld id="{8124ABE1-6E70-40A3-BE8C-C0B21CA8C0DF}" type="slidenum">
              <a:rPr lang="sv-FI" smtClean="0"/>
              <a:t>4</a:t>
            </a:fld>
            <a:endParaRPr lang="sv-FI"/>
          </a:p>
        </p:txBody>
      </p:sp>
    </p:spTree>
    <p:extLst>
      <p:ext uri="{BB962C8B-B14F-4D97-AF65-F5344CB8AC3E}">
        <p14:creationId xmlns:p14="http://schemas.microsoft.com/office/powerpoint/2010/main" val="215223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583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mer hä</a:t>
            </a:r>
            <a:r>
              <a:rPr lang="sv-SE" b="0" dirty="0"/>
              <a:t>r: </a:t>
            </a:r>
            <a:r>
              <a:rPr lang="sv-SE" dirty="0"/>
              <a:t>https://www.oph.fi/sv/blogg/tillsammans-skapar-vi-nikotinfria-larmiljoer</a:t>
            </a:r>
          </a:p>
          <a:p>
            <a:r>
              <a:rPr lang="sv-SE" dirty="0"/>
              <a:t>https://valtioneuvosto.fi/-/1271139/nikotiinipussien-myyntia-ja-markkinointia-saannellaan-jatkossa-tiukemmin?languageId=sv_SE</a:t>
            </a:r>
          </a:p>
          <a:p>
            <a:endParaRPr lang="sv-FI"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643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41FE-6252-ED05-D87C-A887DD3802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1B87294-873F-7C0C-E5EB-4DE2CE8E90A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3C46EF0-6B2E-E175-70C7-A4F476CA4EB5}"/>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F333D127-5A29-31DA-156E-85B8C19062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321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4F60-B3C2-C6C9-2B26-9EE0C1CC04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4D2B544-A848-33C3-B971-5F77978854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4958C74-06E9-3631-40AB-EC73E862667E}"/>
              </a:ext>
            </a:extLst>
          </p:cNvPr>
          <p:cNvSpPr>
            <a:spLocks noGrp="1"/>
          </p:cNvSpPr>
          <p:nvPr>
            <p:ph type="body" idx="1"/>
          </p:nvPr>
        </p:nvSpPr>
        <p:spPr/>
        <p:txBody>
          <a:bodyPr/>
          <a:lstStyle/>
          <a:p>
            <a:r>
              <a:rPr lang="sv-SE" b="1" dirty="0"/>
              <a:t>Läs mer hä</a:t>
            </a:r>
            <a:r>
              <a:rPr lang="sv-SE" b="0" dirty="0"/>
              <a:t>r: </a:t>
            </a:r>
            <a:r>
              <a:rPr lang="sv-SE" dirty="0"/>
              <a:t>https://www.oph.fi/sv/blogg/tillsammans-skapar-vi-nikotinfria-larmiljoer</a:t>
            </a:r>
          </a:p>
          <a:p>
            <a:r>
              <a:rPr lang="sv-SE" dirty="0"/>
              <a:t>https://valtioneuvosto.fi/-/1271139/nikotiinipussien-myyntia-ja-markkinointia-saannellaan-jatkossa-tiukemmin?languageId=sv_SE</a:t>
            </a:r>
          </a:p>
          <a:p>
            <a:endParaRPr lang="sv-FI" dirty="0"/>
          </a:p>
        </p:txBody>
      </p:sp>
      <p:sp>
        <p:nvSpPr>
          <p:cNvPr id="4" name="Platshållare för bildnummer 3">
            <a:extLst>
              <a:ext uri="{FF2B5EF4-FFF2-40B4-BE49-F238E27FC236}">
                <a16:creationId xmlns:a16="http://schemas.microsoft.com/office/drawing/2014/main" id="{D6D9FC55-D4E8-B32A-2295-7AE691E22F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758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511E5-D8E5-1213-8E52-26AEBA744FF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E1E154-40D0-D3A1-7BAE-F38DAB2FB5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1C39C32-9B86-2060-620C-3AB62E1431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kern="100" dirty="0">
                <a:latin typeface="Calibri" panose="020F0502020204030204" pitchFamily="34" charset="0"/>
                <a:ea typeface="Calibri" panose="020F0502020204030204" pitchFamily="34" charset="0"/>
                <a:cs typeface="Times New Roman" panose="02020603050405020304" pitchFamily="18" charset="0"/>
              </a:rPr>
              <a:t>Läs mer här: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b="1"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kern="100" dirty="0">
                <a:latin typeface="Calibri" panose="020F0502020204030204" pitchFamily="34" charset="0"/>
                <a:ea typeface="Calibri" panose="020F0502020204030204" pitchFamily="34" charset="0"/>
                <a:cs typeface="Times New Roman" panose="02020603050405020304" pitchFamily="18" charset="0"/>
              </a:rPr>
              <a:t>https://assets.tobaccofreekids.org/content/what_we_do/industry_watch/social-media-marketing-tactics/2023_12_08_SponsoredByBigTobacco.pdf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b="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kern="100" dirty="0">
                <a:latin typeface="Calibri" panose="020F0502020204030204" pitchFamily="34" charset="0"/>
                <a:ea typeface="Calibri" panose="020F0502020204030204" pitchFamily="34" charset="0"/>
                <a:cs typeface="Times New Roman" panose="02020603050405020304" pitchFamily="18" charset="0"/>
              </a:rPr>
              <a:t>https://www.tv4.se/artikel/3UJJ9a8PO63pTSjd6Ww1DN/allt-fler-unga-far-reklam-foer-nikotinprodukter-trots-nya-lagen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b="1" kern="100" dirty="0">
              <a:latin typeface="Calibri" panose="020F0502020204030204" pitchFamily="34" charset="0"/>
              <a:ea typeface="Calibri" panose="020F0502020204030204" pitchFamily="34" charset="0"/>
              <a:cs typeface="Times New Roman" panose="02020603050405020304" pitchFamily="18" charset="0"/>
            </a:endParaRPr>
          </a:p>
          <a:p>
            <a:endParaRPr lang="sv-FI" dirty="0"/>
          </a:p>
        </p:txBody>
      </p:sp>
      <p:sp>
        <p:nvSpPr>
          <p:cNvPr id="4" name="Platshållare för bildnummer 3">
            <a:extLst>
              <a:ext uri="{FF2B5EF4-FFF2-40B4-BE49-F238E27FC236}">
                <a16:creationId xmlns:a16="http://schemas.microsoft.com/office/drawing/2014/main" id="{D29F22BA-0EB9-B520-9AEF-2201018A98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728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dirty="0"/>
              <a:t>https://nonsmoking.se/ny-forskning-unga-som-snusar-har-okad-risk-for-psykisk-ohalsa/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309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a:t>
            </a:r>
          </a:p>
          <a:p>
            <a:endParaRPr lang="sv-FI" b="1" dirty="0"/>
          </a:p>
          <a:p>
            <a:r>
              <a:rPr lang="sv-FI" b="0" dirty="0"/>
              <a:t>https://www.drugsmart.se/kunskap/alkohol</a:t>
            </a:r>
          </a:p>
          <a:p>
            <a:endParaRPr lang="sv-FI" b="0" dirty="0"/>
          </a:p>
          <a:p>
            <a:r>
              <a:rPr lang="sv-FI" b="0" dirty="0"/>
              <a:t>https://www.drugsmart.se/kunskap/cannabis</a:t>
            </a:r>
          </a:p>
          <a:p>
            <a:endParaRPr lang="sv-FI" b="0" dirty="0"/>
          </a:p>
          <a:p>
            <a:endParaRPr lang="sv-FI" b="0" dirty="0"/>
          </a:p>
        </p:txBody>
      </p:sp>
      <p:sp>
        <p:nvSpPr>
          <p:cNvPr id="4" name="Platshållare för bildnummer 3"/>
          <p:cNvSpPr>
            <a:spLocks noGrp="1"/>
          </p:cNvSpPr>
          <p:nvPr>
            <p:ph type="sldNum" sz="quarter" idx="5"/>
          </p:nvPr>
        </p:nvSpPr>
        <p:spPr/>
        <p:txBody>
          <a:bodyPr/>
          <a:lstStyle/>
          <a:p>
            <a:fld id="{8124ABE1-6E70-40A3-BE8C-C0B21CA8C0DF}" type="slidenum">
              <a:rPr lang="sv-FI" smtClean="0"/>
              <a:t>14</a:t>
            </a:fld>
            <a:endParaRPr lang="sv-FI"/>
          </a:p>
        </p:txBody>
      </p:sp>
    </p:spTree>
    <p:extLst>
      <p:ext uri="{BB962C8B-B14F-4D97-AF65-F5344CB8AC3E}">
        <p14:creationId xmlns:p14="http://schemas.microsoft.com/office/powerpoint/2010/main" val="125833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311A6-53D3-F709-42E1-127AD91004B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CE925E33-2FD5-9869-8E18-B9EBB403F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43072D9A-EE0B-7F36-A508-8510AB5289BA}"/>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E9A62B86-DF11-2DFE-9B30-6628C418351C}"/>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4AC670BC-ED33-EBB7-1A16-908AB737A327}"/>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57030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EF0DC-8742-4DFA-BDE4-65A286CFDCF6}"/>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54172E12-3107-30B6-EA50-046472D1F14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2B98F5B0-3EAF-BC47-D000-E326861F91FB}"/>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C52B2784-48D7-7AE0-FC52-8E22BE3B3839}"/>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A208775B-723A-F1A0-5F98-A137C31E7C25}"/>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33109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FE545F-46A3-0BA3-3FB9-E44B2AEB6F2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047E7877-8315-512E-D660-8445DB01BF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417BB0BF-FB91-EE57-1528-C52A8E686F62}"/>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DCC35FE6-FADE-05F3-BF2F-179F2BBE776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18621D0-3F8D-B448-6B1F-2573D5C2833E}"/>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9992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3B16E5-96DF-8512-2366-685545F4C690}"/>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61AA3A17-4A07-E9F9-1C52-4808E615EA3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6865E0E7-69C6-E4ED-02FD-6E8E95842032}"/>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7A82E9FE-8E79-9E98-F9DF-CEF44BAB0C69}"/>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C8ECF3C2-3E5F-6285-D866-E388353E9CD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48497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F7B32-756B-607B-716F-E973BB5C94F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DC747FC-E997-CAF2-415A-D799415D7C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CE55091-0673-0A9C-B974-E7698FF0A2E9}"/>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EF16BFCC-90F8-CB91-860F-A0FFC2C314B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F7B2EA4-5F12-0DC7-8021-C3CDAF33798E}"/>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5138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9A516-5FCE-CB1B-A4BB-D19A3758CAE1}"/>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E8B13F6B-7E4A-132A-FFC5-D5B6DE475FE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6B7A882A-72F1-C4CB-6328-EE56D69DBC2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76E5A6B7-233E-7A5D-DBF3-1BBC1518FA8D}"/>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36B3AABB-5B80-E6CB-0C93-0344B55215C0}"/>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7160CAA7-2F0C-2A02-8FBF-3F5E8642F9EC}"/>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1040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BDA84C-B619-D5D4-35E4-2F60F8EE2C23}"/>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5E152D9-9DC8-0BAD-AC05-F0737E3DD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688B08-9D8A-01A8-2DDF-CC2CA8EE300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642B34FE-9408-5EC4-4C8B-C690E5B77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11E766C-AB70-50EF-CC69-F49DD62E40E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5EFE6F96-DF79-53BA-F8D0-755C6042DB38}"/>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8" name="Platshållare för sidfot 7">
            <a:extLst>
              <a:ext uri="{FF2B5EF4-FFF2-40B4-BE49-F238E27FC236}">
                <a16:creationId xmlns:a16="http://schemas.microsoft.com/office/drawing/2014/main" id="{59A5A337-5696-AA6E-9D61-98F0492E9129}"/>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205BE390-3EF4-1324-7032-301DE20C1C7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337873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93842-2B84-B680-36AE-4A90F3C49138}"/>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2E3DF765-A272-8BBE-58B3-2348E4921D04}"/>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4" name="Platshållare för sidfot 3">
            <a:extLst>
              <a:ext uri="{FF2B5EF4-FFF2-40B4-BE49-F238E27FC236}">
                <a16:creationId xmlns:a16="http://schemas.microsoft.com/office/drawing/2014/main" id="{A4FC51BC-6B85-FF07-EA29-CA81E31E40AD}"/>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7B4AE91A-608F-0988-1EBD-53FDA4F2CD84}"/>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34053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DC3564-FBC1-2809-C0DC-5582916337CA}"/>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3" name="Platshållare för sidfot 2">
            <a:extLst>
              <a:ext uri="{FF2B5EF4-FFF2-40B4-BE49-F238E27FC236}">
                <a16:creationId xmlns:a16="http://schemas.microsoft.com/office/drawing/2014/main" id="{B06532CC-975E-F7A5-C596-9D27DFFB7FC6}"/>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55988E0A-6473-7B24-D557-7B8670263B0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20818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ADF84-4AAC-6967-4F89-4852B69DE4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A0EC5102-9423-4243-F7AD-A27722A3C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707D04E4-F8B1-E053-A949-8BEB490C3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087A95-7CFE-E2AE-D976-0B8AD666D22F}"/>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0C296ABB-072C-C789-8128-867C8C85AA2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889B5404-D300-640F-93F7-BA2BD1B71D76}"/>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87670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F73DA-B777-49F3-7F59-44BC572A208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1C7535C0-955C-2535-40C0-722FC50C9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a:extLst>
              <a:ext uri="{FF2B5EF4-FFF2-40B4-BE49-F238E27FC236}">
                <a16:creationId xmlns:a16="http://schemas.microsoft.com/office/drawing/2014/main" id="{A5DA5024-C388-B0AF-59A6-EC5A2C068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5D5287-3974-E1DC-35E2-28787275EE0F}"/>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418AF609-E125-3A62-BFF3-15E90490734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71E8A35C-3AF4-263C-CD64-052652930FF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501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42DFBDA-DCAB-B8F7-806A-3BFC6E3EC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D6C7E441-1F5F-3CEF-3472-F6451AEA5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FE22D5C6-EFE8-7171-5DAA-41C4010F2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BDE3EC7F-3F90-AA95-9364-8ADB681B8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FI"/>
          </a:p>
        </p:txBody>
      </p:sp>
      <p:sp>
        <p:nvSpPr>
          <p:cNvPr id="6" name="Platshållare för bildnummer 5">
            <a:extLst>
              <a:ext uri="{FF2B5EF4-FFF2-40B4-BE49-F238E27FC236}">
                <a16:creationId xmlns:a16="http://schemas.microsoft.com/office/drawing/2014/main" id="{2EFAE117-815B-0D3F-3BFC-0A6432C3B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48C15C-65BC-4AA5-B366-1DFFDB007D6F}" type="slidenum">
              <a:rPr lang="sv-FI" smtClean="0"/>
              <a:t>‹#›</a:t>
            </a:fld>
            <a:endParaRPr lang="sv-FI"/>
          </a:p>
        </p:txBody>
      </p:sp>
    </p:spTree>
    <p:extLst>
      <p:ext uri="{BB962C8B-B14F-4D97-AF65-F5344CB8AC3E}">
        <p14:creationId xmlns:p14="http://schemas.microsoft.com/office/powerpoint/2010/main" val="175962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assets.tobaccofreekids.org/content/what_we_do/industry_watch/social-media-marketing-tactics/2023_12_08_SponsoredByBigTobacco.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nonsmoking.se/ny-forskning-unga-som-snusar-har-okad-risk-for-psykisk-ohals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drugsmart.se/kunskap/alkoho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forallaunga.se/cannabi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hjarnfonden.se/2020/01/tonarshjarnan-mer-kansla-an-fornuf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ruokavirasto.fi/sv/livsmedel3/instruktioner-for-konsumenter/sakra-satt-att-anvanda-livsmedel/energidrycker/ofta-fragat-om-energidrycker/" TargetMode="External"/><Relationship Id="rId4" Type="http://schemas.openxmlformats.org/officeDocument/2006/relationships/hyperlink" Target="https://yle.fi/a/7-100658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valtioneuvosto.fi/-/1271139/nikotiinipussien-myyntia-ja-markkinointia-saannellaan-jatkossa-tiukemmin?languageId=sv_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valtioneuvosto.fi/-/1271139/nikotiinipussien-myyntia-ja-markkinointia-saannellaan-jatkossa-tiukemmin?languageId=sv_S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707A1-802A-A88C-9B1E-DF5609E7F2D6}"/>
            </a:ext>
          </a:extLst>
        </p:cNvPr>
        <p:cNvGrpSpPr/>
        <p:nvPr/>
      </p:nvGrpSpPr>
      <p:grpSpPr>
        <a:xfrm>
          <a:off x="0" y="0"/>
          <a:ext cx="0" cy="0"/>
          <a:chOff x="0" y="0"/>
          <a:chExt cx="0" cy="0"/>
        </a:xfrm>
      </p:grpSpPr>
      <p:sp>
        <p:nvSpPr>
          <p:cNvPr id="10" name="textruta 9">
            <a:extLst>
              <a:ext uri="{FF2B5EF4-FFF2-40B4-BE49-F238E27FC236}">
                <a16:creationId xmlns:a16="http://schemas.microsoft.com/office/drawing/2014/main" id="{EF328F52-F42D-0805-9456-D0FEDD933FD4}"/>
              </a:ext>
            </a:extLst>
          </p:cNvPr>
          <p:cNvSpPr txBox="1"/>
          <p:nvPr/>
        </p:nvSpPr>
        <p:spPr>
          <a:xfrm>
            <a:off x="9960429" y="5693229"/>
            <a:ext cx="1415142" cy="783771"/>
          </a:xfrm>
          <a:prstGeom prst="rect">
            <a:avLst/>
          </a:prstGeom>
          <a:solidFill>
            <a:srgbClr val="009999"/>
          </a:solidFill>
          <a:ln>
            <a:solidFill>
              <a:srgbClr val="01A99C"/>
            </a:solidFill>
          </a:ln>
        </p:spPr>
        <p:txBody>
          <a:bodyPr wrap="square" rtlCol="0">
            <a:spAutoFit/>
          </a:bodyPr>
          <a:lstStyle/>
          <a:p>
            <a:endParaRPr lang="sv-FI" dirty="0"/>
          </a:p>
        </p:txBody>
      </p:sp>
      <p:sp>
        <p:nvSpPr>
          <p:cNvPr id="8" name="textruta 7">
            <a:extLst>
              <a:ext uri="{FF2B5EF4-FFF2-40B4-BE49-F238E27FC236}">
                <a16:creationId xmlns:a16="http://schemas.microsoft.com/office/drawing/2014/main" id="{CAE332DA-DCF4-ED75-D368-B661F1261322}"/>
              </a:ext>
            </a:extLst>
          </p:cNvPr>
          <p:cNvSpPr txBox="1"/>
          <p:nvPr/>
        </p:nvSpPr>
        <p:spPr>
          <a:xfrm>
            <a:off x="3189514" y="4181051"/>
            <a:ext cx="5519057" cy="1057579"/>
          </a:xfrm>
          <a:prstGeom prst="rect">
            <a:avLst/>
          </a:prstGeom>
          <a:solidFill>
            <a:schemeClr val="bg1"/>
          </a:solidFill>
          <a:ln>
            <a:solidFill>
              <a:schemeClr val="bg1"/>
            </a:solidFill>
          </a:ln>
        </p:spPr>
        <p:txBody>
          <a:bodyPr wrap="square" rtlCol="0">
            <a:spAutoFit/>
          </a:bodyPr>
          <a:lstStyle/>
          <a:p>
            <a:endParaRPr lang="sv-FI" dirty="0"/>
          </a:p>
        </p:txBody>
      </p:sp>
      <p:sp>
        <p:nvSpPr>
          <p:cNvPr id="2" name="Rubrik 1">
            <a:extLst>
              <a:ext uri="{FF2B5EF4-FFF2-40B4-BE49-F238E27FC236}">
                <a16:creationId xmlns:a16="http://schemas.microsoft.com/office/drawing/2014/main" id="{E9C79547-CBF0-5A13-61E1-A2723FA5A0D1}"/>
              </a:ext>
            </a:extLst>
          </p:cNvPr>
          <p:cNvSpPr>
            <a:spLocks noGrp="1"/>
          </p:cNvSpPr>
          <p:nvPr>
            <p:ph type="ctrTitle"/>
          </p:nvPr>
        </p:nvSpPr>
        <p:spPr/>
        <p:txBody>
          <a:bodyPr/>
          <a:lstStyle/>
          <a:p>
            <a:endParaRPr lang="sv-FI"/>
          </a:p>
        </p:txBody>
      </p:sp>
      <p:sp>
        <p:nvSpPr>
          <p:cNvPr id="3" name="Underrubrik 2">
            <a:extLst>
              <a:ext uri="{FF2B5EF4-FFF2-40B4-BE49-F238E27FC236}">
                <a16:creationId xmlns:a16="http://schemas.microsoft.com/office/drawing/2014/main" id="{64F25C7C-0459-35B2-1333-A1AEB59B936C}"/>
              </a:ext>
            </a:extLst>
          </p:cNvPr>
          <p:cNvSpPr>
            <a:spLocks noGrp="1"/>
          </p:cNvSpPr>
          <p:nvPr>
            <p:ph type="subTitle" idx="1"/>
          </p:nvPr>
        </p:nvSpPr>
        <p:spPr/>
        <p:txBody>
          <a:bodyPr/>
          <a:lstStyle/>
          <a:p>
            <a:endParaRPr lang="sv-FI"/>
          </a:p>
        </p:txBody>
      </p:sp>
      <p:pic>
        <p:nvPicPr>
          <p:cNvPr id="5" name="Bildobjekt 4">
            <a:extLst>
              <a:ext uri="{FF2B5EF4-FFF2-40B4-BE49-F238E27FC236}">
                <a16:creationId xmlns:a16="http://schemas.microsoft.com/office/drawing/2014/main" id="{23F0BF98-265F-964F-EE17-BCEFB855B95A}"/>
              </a:ext>
            </a:extLst>
          </p:cNvPr>
          <p:cNvPicPr>
            <a:picLocks noChangeAspect="1"/>
          </p:cNvPicPr>
          <p:nvPr/>
        </p:nvPicPr>
        <p:blipFill>
          <a:blip r:embed="rId3"/>
          <a:stretch>
            <a:fillRect/>
          </a:stretch>
        </p:blipFill>
        <p:spPr>
          <a:xfrm>
            <a:off x="0" y="48959"/>
            <a:ext cx="12334277" cy="6922007"/>
          </a:xfrm>
          <a:prstGeom prst="rect">
            <a:avLst/>
          </a:prstGeom>
        </p:spPr>
      </p:pic>
      <p:sp>
        <p:nvSpPr>
          <p:cNvPr id="7" name="textruta 6">
            <a:extLst>
              <a:ext uri="{FF2B5EF4-FFF2-40B4-BE49-F238E27FC236}">
                <a16:creationId xmlns:a16="http://schemas.microsoft.com/office/drawing/2014/main" id="{B31C0386-84E0-012E-7DA9-F8543CD32052}"/>
              </a:ext>
            </a:extLst>
          </p:cNvPr>
          <p:cNvSpPr txBox="1"/>
          <p:nvPr/>
        </p:nvSpPr>
        <p:spPr>
          <a:xfrm>
            <a:off x="2721802" y="2592185"/>
            <a:ext cx="6318503" cy="1572132"/>
          </a:xfrm>
          <a:prstGeom prst="rect">
            <a:avLst/>
          </a:prstGeom>
          <a:solidFill>
            <a:schemeClr val="bg1"/>
          </a:solidFill>
        </p:spPr>
        <p:txBody>
          <a:bodyPr wrap="square" rtlCol="0">
            <a:spAutoFit/>
          </a:bodyPr>
          <a:lstStyle/>
          <a:p>
            <a:endParaRPr lang="sv-FI"/>
          </a:p>
        </p:txBody>
      </p:sp>
      <p:pic>
        <p:nvPicPr>
          <p:cNvPr id="4" name="Bildobjekt 3">
            <a:extLst>
              <a:ext uri="{FF2B5EF4-FFF2-40B4-BE49-F238E27FC236}">
                <a16:creationId xmlns:a16="http://schemas.microsoft.com/office/drawing/2014/main" id="{7885A4EE-B1B3-49E6-226E-F285F1C5EF5C}"/>
              </a:ext>
            </a:extLst>
          </p:cNvPr>
          <p:cNvPicPr>
            <a:picLocks noChangeAspect="1"/>
          </p:cNvPicPr>
          <p:nvPr/>
        </p:nvPicPr>
        <p:blipFill>
          <a:blip r:embed="rId4"/>
          <a:stretch>
            <a:fillRect/>
          </a:stretch>
        </p:blipFill>
        <p:spPr>
          <a:xfrm>
            <a:off x="3027800" y="2202244"/>
            <a:ext cx="6390122" cy="1959637"/>
          </a:xfrm>
          <a:prstGeom prst="rect">
            <a:avLst/>
          </a:prstGeom>
          <a:effectLst>
            <a:outerShdw blurRad="50800" dist="38100" dir="2700000" algn="tl" rotWithShape="0">
              <a:prstClr val="black">
                <a:alpha val="40000"/>
              </a:prstClr>
            </a:outerShdw>
          </a:effectLst>
        </p:spPr>
      </p:pic>
      <p:sp>
        <p:nvSpPr>
          <p:cNvPr id="9" name="textruta 8">
            <a:extLst>
              <a:ext uri="{FF2B5EF4-FFF2-40B4-BE49-F238E27FC236}">
                <a16:creationId xmlns:a16="http://schemas.microsoft.com/office/drawing/2014/main" id="{AE65A9E4-B13F-9B4A-0AA9-025EF3EB86AB}"/>
              </a:ext>
            </a:extLst>
          </p:cNvPr>
          <p:cNvSpPr txBox="1"/>
          <p:nvPr/>
        </p:nvSpPr>
        <p:spPr>
          <a:xfrm>
            <a:off x="3680349" y="4304267"/>
            <a:ext cx="5028222" cy="808711"/>
          </a:xfrm>
          <a:prstGeom prst="rect">
            <a:avLst/>
          </a:prstGeom>
          <a:solidFill>
            <a:schemeClr val="bg1"/>
          </a:solidFill>
        </p:spPr>
        <p:txBody>
          <a:bodyPr wrap="square" rtlCol="0">
            <a:spAutoFit/>
          </a:bodyPr>
          <a:lstStyle/>
          <a:p>
            <a:endParaRPr lang="sv-FI" dirty="0"/>
          </a:p>
        </p:txBody>
      </p:sp>
      <p:sp>
        <p:nvSpPr>
          <p:cNvPr id="6" name="textruta 5">
            <a:extLst>
              <a:ext uri="{FF2B5EF4-FFF2-40B4-BE49-F238E27FC236}">
                <a16:creationId xmlns:a16="http://schemas.microsoft.com/office/drawing/2014/main" id="{3AAC3FE4-E835-D6F0-6A7C-1757CCCB3DB6}"/>
              </a:ext>
            </a:extLst>
          </p:cNvPr>
          <p:cNvSpPr txBox="1"/>
          <p:nvPr/>
        </p:nvSpPr>
        <p:spPr>
          <a:xfrm>
            <a:off x="3186634" y="4441267"/>
            <a:ext cx="5961007" cy="1538883"/>
          </a:xfrm>
          <a:prstGeom prst="rect">
            <a:avLst/>
          </a:prstGeom>
          <a:solidFill>
            <a:schemeClr val="bg1"/>
          </a:solidFill>
        </p:spPr>
        <p:txBody>
          <a:bodyPr wrap="square" rtlCol="0">
            <a:spAutoFit/>
          </a:bodyPr>
          <a:lstStyle/>
          <a:p>
            <a:pPr algn="ctr"/>
            <a:r>
              <a:rPr lang="sv-FI" sz="5400" dirty="0">
                <a:solidFill>
                  <a:srgbClr val="EA5B0C"/>
                </a:solidFill>
                <a:latin typeface="Lora" pitchFamily="2" charset="0"/>
                <a:ea typeface="MingLiU_HKSCS" panose="020B0604030504040204" pitchFamily="18" charset="-120"/>
              </a:rPr>
              <a:t>Rusmedel</a:t>
            </a:r>
          </a:p>
          <a:p>
            <a:pPr algn="ctr"/>
            <a:r>
              <a:rPr lang="sv-FI" sz="4000" dirty="0">
                <a:solidFill>
                  <a:srgbClr val="EA5B0C"/>
                </a:solidFill>
                <a:latin typeface="Lora" pitchFamily="2" charset="0"/>
                <a:ea typeface="MingLiU_HKSCS" panose="020B0604030504040204" pitchFamily="18" charset="-120"/>
              </a:rPr>
              <a:t>Högstadiet</a:t>
            </a:r>
          </a:p>
        </p:txBody>
      </p:sp>
      <p:pic>
        <p:nvPicPr>
          <p:cNvPr id="12" name="Bildobjekt 11">
            <a:extLst>
              <a:ext uri="{FF2B5EF4-FFF2-40B4-BE49-F238E27FC236}">
                <a16:creationId xmlns:a16="http://schemas.microsoft.com/office/drawing/2014/main" id="{53AD0B10-6429-3773-DF43-599BED8D3AAB}"/>
              </a:ext>
            </a:extLst>
          </p:cNvPr>
          <p:cNvPicPr>
            <a:picLocks noChangeAspect="1"/>
          </p:cNvPicPr>
          <p:nvPr/>
        </p:nvPicPr>
        <p:blipFill>
          <a:blip r:embed="rId5"/>
          <a:stretch>
            <a:fillRect/>
          </a:stretch>
        </p:blipFill>
        <p:spPr>
          <a:xfrm>
            <a:off x="9933368" y="5751513"/>
            <a:ext cx="1469263" cy="725487"/>
          </a:xfrm>
          <a:prstGeom prst="rect">
            <a:avLst/>
          </a:prstGeom>
        </p:spPr>
      </p:pic>
    </p:spTree>
    <p:extLst>
      <p:ext uri="{BB962C8B-B14F-4D97-AF65-F5344CB8AC3E}">
        <p14:creationId xmlns:p14="http://schemas.microsoft.com/office/powerpoint/2010/main" val="145976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04144-7F62-D21B-39A9-526EA464BBC5}"/>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6E6BDE0F-EECE-18D5-6434-6310C4F20D58}"/>
              </a:ext>
            </a:extLst>
          </p:cNvPr>
          <p:cNvPicPr>
            <a:picLocks noChangeAspect="1"/>
          </p:cNvPicPr>
          <p:nvPr/>
        </p:nvPicPr>
        <p:blipFill>
          <a:blip r:embed="rId3"/>
          <a:stretch>
            <a:fillRect/>
          </a:stretch>
        </p:blipFill>
        <p:spPr>
          <a:xfrm>
            <a:off x="0" y="0"/>
            <a:ext cx="12180864" cy="6852498"/>
          </a:xfrm>
          <a:prstGeom prst="rect">
            <a:avLst/>
          </a:prstGeom>
        </p:spPr>
      </p:pic>
      <p:sp>
        <p:nvSpPr>
          <p:cNvPr id="6" name="textruta 5">
            <a:extLst>
              <a:ext uri="{FF2B5EF4-FFF2-40B4-BE49-F238E27FC236}">
                <a16:creationId xmlns:a16="http://schemas.microsoft.com/office/drawing/2014/main" id="{3213925C-446A-BA1B-CD10-D5A89C50B9E0}"/>
              </a:ext>
            </a:extLst>
          </p:cNvPr>
          <p:cNvSpPr txBox="1"/>
          <p:nvPr/>
        </p:nvSpPr>
        <p:spPr>
          <a:xfrm>
            <a:off x="850114" y="1827989"/>
            <a:ext cx="10480636" cy="4262705"/>
          </a:xfrm>
          <a:prstGeom prst="rect">
            <a:avLst/>
          </a:prstGeom>
          <a:noFill/>
        </p:spPr>
        <p:txBody>
          <a:bodyPr wrap="square" rtlCol="0">
            <a:spAutoFit/>
          </a:bodyPr>
          <a:lstStyle>
            <a:defPPr>
              <a:defRPr lang="sv-FI"/>
            </a:defPPr>
            <a:lvl1pPr algn="ctr">
              <a:defRPr sz="4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Tobaksindustrin har fört en massiv och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målinriktad kampanj på sociala medier.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3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Man har använt sig av kända </a:t>
            </a:r>
            <a:r>
              <a:rPr kumimoji="0" lang="sv-FI" sz="33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influencers</a:t>
            </a:r>
            <a:r>
              <a:rPr kumimoji="0" lang="sv-FI" sz="3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och andra samarbeten som har fått nya nikotinprodukter att framstå som en del av den populära ungdomskulturen.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4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ruta 3">
            <a:extLst>
              <a:ext uri="{FF2B5EF4-FFF2-40B4-BE49-F238E27FC236}">
                <a16:creationId xmlns:a16="http://schemas.microsoft.com/office/drawing/2014/main" id="{B5402181-0468-1F0D-7AE3-5EB43BBC4599}"/>
              </a:ext>
            </a:extLst>
          </p:cNvPr>
          <p:cNvSpPr txBox="1"/>
          <p:nvPr/>
        </p:nvSpPr>
        <p:spPr>
          <a:xfrm>
            <a:off x="9263743" y="5497286"/>
            <a:ext cx="20670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988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8B73FA4-803F-834E-2A6D-3340C8BB3DEB}"/>
              </a:ext>
            </a:extLst>
          </p:cNvPr>
          <p:cNvPicPr>
            <a:picLocks noChangeAspect="1"/>
          </p:cNvPicPr>
          <p:nvPr/>
        </p:nvPicPr>
        <p:blipFill>
          <a:blip r:embed="rId2"/>
          <a:stretch>
            <a:fillRect/>
          </a:stretch>
        </p:blipFill>
        <p:spPr>
          <a:xfrm>
            <a:off x="0" y="0"/>
            <a:ext cx="2487169" cy="6858000"/>
          </a:xfrm>
          <a:prstGeom prst="rect">
            <a:avLst/>
          </a:prstGeom>
        </p:spPr>
      </p:pic>
      <p:sp>
        <p:nvSpPr>
          <p:cNvPr id="4" name="textruta 3">
            <a:extLst>
              <a:ext uri="{FF2B5EF4-FFF2-40B4-BE49-F238E27FC236}">
                <a16:creationId xmlns:a16="http://schemas.microsoft.com/office/drawing/2014/main" id="{D6537A5C-C840-24B5-A9D8-18DB8F47B9DE}"/>
              </a:ext>
            </a:extLst>
          </p:cNvPr>
          <p:cNvSpPr txBox="1"/>
          <p:nvPr/>
        </p:nvSpPr>
        <p:spPr>
          <a:xfrm>
            <a:off x="2227531" y="1327542"/>
            <a:ext cx="9343570"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Nikotin försämrar minnet,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inlärningen, koncentrationen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och den psykiska hälsan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ruta 4">
            <a:extLst>
              <a:ext uri="{FF2B5EF4-FFF2-40B4-BE49-F238E27FC236}">
                <a16:creationId xmlns:a16="http://schemas.microsoft.com/office/drawing/2014/main" id="{FCEB7F47-0D72-5831-FA3D-A8CC3102A274}"/>
              </a:ext>
            </a:extLst>
          </p:cNvPr>
          <p:cNvSpPr txBox="1"/>
          <p:nvPr/>
        </p:nvSpPr>
        <p:spPr>
          <a:xfrm>
            <a:off x="5751515" y="5154599"/>
            <a:ext cx="404948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196B24">
                    <a:lumMod val="60000"/>
                    <a:lumOff val="40000"/>
                  </a:srgbClr>
                </a:solidFill>
                <a:effectLst/>
                <a:uLnTx/>
                <a:uFillTx/>
                <a:latin typeface="Aptos" panose="02110004020202020204"/>
                <a:ea typeface="+mn-ea"/>
                <a:cs typeface="+mn-cs"/>
              </a:rPr>
              <a:t>SANT</a:t>
            </a:r>
          </a:p>
        </p:txBody>
      </p:sp>
    </p:spTree>
    <p:extLst>
      <p:ext uri="{BB962C8B-B14F-4D97-AF65-F5344CB8AC3E}">
        <p14:creationId xmlns:p14="http://schemas.microsoft.com/office/powerpoint/2010/main" val="21599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FAB4008-3A5E-9A97-1653-6BA007AC179B}"/>
              </a:ext>
            </a:extLst>
          </p:cNvPr>
          <p:cNvPicPr>
            <a:picLocks noChangeAspect="1"/>
          </p:cNvPicPr>
          <p:nvPr/>
        </p:nvPicPr>
        <p:blipFill>
          <a:blip r:embed="rId3"/>
          <a:stretch>
            <a:fillRect/>
          </a:stretch>
        </p:blipFill>
        <p:spPr>
          <a:xfrm>
            <a:off x="0" y="0"/>
            <a:ext cx="12192000" cy="7062173"/>
          </a:xfrm>
          <a:prstGeom prst="rect">
            <a:avLst/>
          </a:prstGeom>
        </p:spPr>
      </p:pic>
      <p:sp>
        <p:nvSpPr>
          <p:cNvPr id="7" name="textruta 6">
            <a:extLst>
              <a:ext uri="{FF2B5EF4-FFF2-40B4-BE49-F238E27FC236}">
                <a16:creationId xmlns:a16="http://schemas.microsoft.com/office/drawing/2014/main" id="{B1CE966B-E72F-4325-B4DD-90C7BDC2AA84}"/>
              </a:ext>
            </a:extLst>
          </p:cNvPr>
          <p:cNvSpPr txBox="1"/>
          <p:nvPr/>
        </p:nvSpPr>
        <p:spPr>
          <a:xfrm>
            <a:off x="2068287" y="914984"/>
            <a:ext cx="8207827"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Nikotin skadar inte bara kroppen utan också minnet, inlärning, koncentration och psykisk hälsa.</a:t>
            </a:r>
          </a:p>
        </p:txBody>
      </p:sp>
      <p:sp>
        <p:nvSpPr>
          <p:cNvPr id="2" name="textruta 1">
            <a:extLst>
              <a:ext uri="{FF2B5EF4-FFF2-40B4-BE49-F238E27FC236}">
                <a16:creationId xmlns:a16="http://schemas.microsoft.com/office/drawing/2014/main" id="{06024B60-AF12-7DD8-FF97-A4EAF31C9694}"/>
              </a:ext>
            </a:extLst>
          </p:cNvPr>
          <p:cNvSpPr txBox="1"/>
          <p:nvPr/>
        </p:nvSpPr>
        <p:spPr>
          <a:xfrm>
            <a:off x="9247413" y="5665960"/>
            <a:ext cx="175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03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383968" y="1037259"/>
            <a:ext cx="8501743" cy="3785652"/>
          </a:xfrm>
          <a:prstGeom prst="rect">
            <a:avLst/>
          </a:prstGeom>
          <a:noFill/>
        </p:spPr>
        <p:txBody>
          <a:bodyPr wrap="square" rtlCol="0">
            <a:spAutoFit/>
          </a:bodyPr>
          <a:lstStyle/>
          <a:p>
            <a:pPr algn="ctr"/>
            <a:r>
              <a:rPr lang="sv-SE" sz="4000" b="1" dirty="0">
                <a:latin typeface="Open sans" panose="020B0606030504020204" pitchFamily="34" charset="0"/>
                <a:ea typeface="Open sans" panose="020B0606030504020204" pitchFamily="34" charset="0"/>
                <a:cs typeface="Open sans" panose="020B0606030504020204" pitchFamily="34" charset="0"/>
              </a:rPr>
              <a:t>Påstående 6:</a:t>
            </a:r>
          </a:p>
          <a:p>
            <a:pPr algn="ctr"/>
            <a:endParaRPr lang="sv-SE" sz="4000" b="1" dirty="0">
              <a:latin typeface="Open sans" panose="020B0606030504020204" pitchFamily="34" charset="0"/>
              <a:ea typeface="Open sans" panose="020B0606030504020204" pitchFamily="34" charset="0"/>
              <a:cs typeface="Open sans" panose="020B0606030504020204" pitchFamily="34" charset="0"/>
            </a:endParaRPr>
          </a:p>
          <a:p>
            <a:pPr algn="ctr"/>
            <a:r>
              <a:rPr lang="sv-SE" sz="4000" dirty="0">
                <a:latin typeface="Open sans" panose="020B0606030504020204" pitchFamily="34" charset="0"/>
                <a:ea typeface="Open sans" panose="020B0606030504020204" pitchFamily="34" charset="0"/>
                <a:cs typeface="Open sans" panose="020B0606030504020204" pitchFamily="34" charset="0"/>
              </a:rPr>
              <a:t>Alkohol (etanol) är vattenlösligt dvs. det far ut ur kroppen med </a:t>
            </a:r>
            <a:r>
              <a:rPr lang="sv-SE" sz="4000" dirty="0" err="1">
                <a:latin typeface="Open sans" panose="020B0606030504020204" pitchFamily="34" charset="0"/>
                <a:ea typeface="Open sans" panose="020B0606030504020204" pitchFamily="34" charset="0"/>
                <a:cs typeface="Open sans" panose="020B0606030504020204" pitchFamily="34" charset="0"/>
              </a:rPr>
              <a:t>urinet</a:t>
            </a:r>
            <a:r>
              <a:rPr lang="sv-SE" sz="4000" dirty="0">
                <a:latin typeface="Open sans" panose="020B0606030504020204" pitchFamily="34" charset="0"/>
                <a:ea typeface="Open sans" panose="020B0606030504020204" pitchFamily="34" charset="0"/>
                <a:cs typeface="Open sans" panose="020B0606030504020204" pitchFamily="34" charset="0"/>
              </a:rPr>
              <a:t> inom ett dygn efter att man druckit alkohol</a:t>
            </a:r>
          </a:p>
        </p:txBody>
      </p:sp>
      <p:sp>
        <p:nvSpPr>
          <p:cNvPr id="5" name="textruta 4">
            <a:extLst>
              <a:ext uri="{FF2B5EF4-FFF2-40B4-BE49-F238E27FC236}">
                <a16:creationId xmlns:a16="http://schemas.microsoft.com/office/drawing/2014/main" id="{158BDF73-9DFE-6898-6797-2CBAF1212CF5}"/>
              </a:ext>
            </a:extLst>
          </p:cNvPr>
          <p:cNvSpPr txBox="1"/>
          <p:nvPr/>
        </p:nvSpPr>
        <p:spPr>
          <a:xfrm>
            <a:off x="4033154" y="5215199"/>
            <a:ext cx="4811487" cy="1015663"/>
          </a:xfrm>
          <a:prstGeom prst="rect">
            <a:avLst/>
          </a:prstGeom>
          <a:noFill/>
        </p:spPr>
        <p:txBody>
          <a:bodyPr wrap="square" rtlCol="0">
            <a:spAutoFit/>
          </a:bodyPr>
          <a:lstStyle/>
          <a:p>
            <a:pPr algn="ctr"/>
            <a:r>
              <a:rPr lang="sv-FI" sz="6000" dirty="0">
                <a:solidFill>
                  <a:srgbClr val="00B050"/>
                </a:solidFill>
                <a:latin typeface="Arial" panose="020B0604020202020204" pitchFamily="34" charset="0"/>
                <a:cs typeface="Arial" panose="020B0604020202020204" pitchFamily="34" charset="0"/>
              </a:rPr>
              <a:t>SANT</a:t>
            </a:r>
          </a:p>
        </p:txBody>
      </p:sp>
    </p:spTree>
    <p:extLst>
      <p:ext uri="{BB962C8B-B14F-4D97-AF65-F5344CB8AC3E}">
        <p14:creationId xmlns:p14="http://schemas.microsoft.com/office/powerpoint/2010/main" val="24653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232526-6375-9297-EC1B-A117D9E68E9B}"/>
              </a:ext>
            </a:extLst>
          </p:cNvPr>
          <p:cNvPicPr>
            <a:picLocks noChangeAspect="1"/>
          </p:cNvPicPr>
          <p:nvPr/>
        </p:nvPicPr>
        <p:blipFill>
          <a:blip r:embed="rId3"/>
          <a:stretch>
            <a:fillRect/>
          </a:stretch>
        </p:blipFill>
        <p:spPr>
          <a:xfrm>
            <a:off x="-3" y="14287"/>
            <a:ext cx="12192000" cy="6857999"/>
          </a:xfrm>
          <a:prstGeom prst="rect">
            <a:avLst/>
          </a:prstGeom>
        </p:spPr>
      </p:pic>
      <p:sp>
        <p:nvSpPr>
          <p:cNvPr id="4" name="textruta 3">
            <a:extLst>
              <a:ext uri="{FF2B5EF4-FFF2-40B4-BE49-F238E27FC236}">
                <a16:creationId xmlns:a16="http://schemas.microsoft.com/office/drawing/2014/main" id="{552252EE-DC1D-1D7C-A0E2-6FAF8D79B18D}"/>
              </a:ext>
            </a:extLst>
          </p:cNvPr>
          <p:cNvSpPr txBox="1"/>
          <p:nvPr/>
        </p:nvSpPr>
        <p:spPr>
          <a:xfrm>
            <a:off x="1396632" y="2099524"/>
            <a:ext cx="9398729" cy="2862322"/>
          </a:xfrm>
          <a:prstGeom prst="rect">
            <a:avLst/>
          </a:prstGeom>
          <a:noFill/>
        </p:spPr>
        <p:txBody>
          <a:bodyPr wrap="square" rtlCol="0">
            <a:spAutoFit/>
          </a:bodyPr>
          <a:lstStyle/>
          <a:p>
            <a:pPr algn="ctr"/>
            <a:r>
              <a:rPr lang="sv-SE" sz="3000" dirty="0">
                <a:latin typeface="Open sans" panose="020B0606030504020204" pitchFamily="34" charset="0"/>
                <a:ea typeface="Open sans" panose="020B0606030504020204" pitchFamily="34" charset="0"/>
                <a:cs typeface="Open sans" panose="020B0606030504020204" pitchFamily="34" charset="0"/>
              </a:rPr>
              <a:t>Alkohol är vattenlösligt och försvinner ur kroppen med vätskor inom ett dygn efter att man druckit. Alkoholen är ett gift som förgiftar kroppen så orsaken till att man mår illa och har huvudvärk dagen efter man druckit alkohol är ett tecken på att kroppen har varit förgiftad.</a:t>
            </a:r>
            <a:endParaRPr lang="sv-FI"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ruta 7">
            <a:extLst>
              <a:ext uri="{FF2B5EF4-FFF2-40B4-BE49-F238E27FC236}">
                <a16:creationId xmlns:a16="http://schemas.microsoft.com/office/drawing/2014/main" id="{63067009-235E-CEEC-0010-9AF98330DDBE}"/>
              </a:ext>
            </a:extLst>
          </p:cNvPr>
          <p:cNvSpPr txBox="1"/>
          <p:nvPr/>
        </p:nvSpPr>
        <p:spPr>
          <a:xfrm>
            <a:off x="8861789" y="5544396"/>
            <a:ext cx="2371725" cy="369332"/>
          </a:xfrm>
          <a:prstGeom prst="rect">
            <a:avLst/>
          </a:prstGeom>
          <a:noFill/>
        </p:spPr>
        <p:txBody>
          <a:bodyPr wrap="square" rtlCol="0">
            <a:spAutoFit/>
          </a:bodyPr>
          <a:lstStyle/>
          <a:p>
            <a:r>
              <a:rPr lang="sv-FI" dirty="0">
                <a:hlinkClick r:id="rId4"/>
              </a:rPr>
              <a:t>Läs mer om alkohol</a:t>
            </a:r>
            <a:endParaRPr lang="sv-FI" dirty="0"/>
          </a:p>
        </p:txBody>
      </p:sp>
    </p:spTree>
    <p:extLst>
      <p:ext uri="{BB962C8B-B14F-4D97-AF65-F5344CB8AC3E}">
        <p14:creationId xmlns:p14="http://schemas.microsoft.com/office/powerpoint/2010/main" val="115443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219F-773A-4DB6-7083-055EB27F1DB3}"/>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A118A6CD-C410-FA2D-F73F-359A5F6771DE}"/>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07E785A4-42C4-BD22-5377-12A6C3C13293}"/>
              </a:ext>
            </a:extLst>
          </p:cNvPr>
          <p:cNvSpPr txBox="1"/>
          <p:nvPr/>
        </p:nvSpPr>
        <p:spPr>
          <a:xfrm>
            <a:off x="2485805" y="1694484"/>
            <a:ext cx="8501743" cy="3170099"/>
          </a:xfrm>
          <a:prstGeom prst="rect">
            <a:avLst/>
          </a:prstGeom>
          <a:noFill/>
        </p:spPr>
        <p:txBody>
          <a:bodyPr wrap="square" rtlCol="0">
            <a:spAutoFit/>
          </a:bodyPr>
          <a:lstStyle/>
          <a:p>
            <a:pPr algn="ctr"/>
            <a:r>
              <a:rPr lang="sv-SE" sz="4000" b="1" dirty="0">
                <a:latin typeface="Open sans" panose="020B0606030504020204" pitchFamily="34" charset="0"/>
                <a:ea typeface="Open sans" panose="020B0606030504020204" pitchFamily="34" charset="0"/>
                <a:cs typeface="Open sans" panose="020B0606030504020204" pitchFamily="34" charset="0"/>
              </a:rPr>
              <a:t>Påstående 7:</a:t>
            </a:r>
          </a:p>
          <a:p>
            <a:pPr algn="ctr"/>
            <a:endParaRPr lang="sv-SE" sz="4000" b="1" dirty="0">
              <a:latin typeface="Open sans" panose="020B0606030504020204" pitchFamily="34" charset="0"/>
              <a:ea typeface="Open sans" panose="020B0606030504020204" pitchFamily="34" charset="0"/>
              <a:cs typeface="Open sans" panose="020B0606030504020204" pitchFamily="34" charset="0"/>
            </a:endParaRPr>
          </a:p>
          <a:p>
            <a:pPr algn="ctr"/>
            <a:r>
              <a:rPr lang="sv-SE" sz="4000" dirty="0">
                <a:latin typeface="Open sans" panose="020B0606030504020204" pitchFamily="34" charset="0"/>
                <a:ea typeface="Open sans" panose="020B0606030504020204" pitchFamily="34" charset="0"/>
                <a:cs typeface="Open sans" panose="020B0606030504020204" pitchFamily="34" charset="0"/>
              </a:rPr>
              <a:t>Cannabis lämnar kvar i kroppen i flera månader efter att man använt drogen</a:t>
            </a:r>
          </a:p>
        </p:txBody>
      </p:sp>
      <p:sp>
        <p:nvSpPr>
          <p:cNvPr id="5" name="textruta 4">
            <a:extLst>
              <a:ext uri="{FF2B5EF4-FFF2-40B4-BE49-F238E27FC236}">
                <a16:creationId xmlns:a16="http://schemas.microsoft.com/office/drawing/2014/main" id="{0A7DF64E-091D-6B7B-B375-C856BCEBDCCE}"/>
              </a:ext>
            </a:extLst>
          </p:cNvPr>
          <p:cNvSpPr txBox="1"/>
          <p:nvPr/>
        </p:nvSpPr>
        <p:spPr>
          <a:xfrm>
            <a:off x="4033154" y="5215199"/>
            <a:ext cx="4811487" cy="1015663"/>
          </a:xfrm>
          <a:prstGeom prst="rect">
            <a:avLst/>
          </a:prstGeom>
          <a:noFill/>
        </p:spPr>
        <p:txBody>
          <a:bodyPr wrap="square" rtlCol="0">
            <a:spAutoFit/>
          </a:bodyPr>
          <a:lstStyle/>
          <a:p>
            <a:pPr algn="ctr"/>
            <a:r>
              <a:rPr lang="sv-FI" sz="6000" dirty="0">
                <a:solidFill>
                  <a:srgbClr val="00B050"/>
                </a:solidFill>
                <a:latin typeface="Arial" panose="020B0604020202020204" pitchFamily="34" charset="0"/>
                <a:cs typeface="Arial" panose="020B0604020202020204" pitchFamily="34" charset="0"/>
              </a:rPr>
              <a:t>SANT</a:t>
            </a:r>
          </a:p>
        </p:txBody>
      </p:sp>
    </p:spTree>
    <p:extLst>
      <p:ext uri="{BB962C8B-B14F-4D97-AF65-F5344CB8AC3E}">
        <p14:creationId xmlns:p14="http://schemas.microsoft.com/office/powerpoint/2010/main" val="9403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5BA02-3300-7F39-4485-42F5A3051C4D}"/>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04484C70-DB66-3572-E364-C907E250E457}"/>
              </a:ext>
            </a:extLst>
          </p:cNvPr>
          <p:cNvPicPr>
            <a:picLocks noChangeAspect="1"/>
          </p:cNvPicPr>
          <p:nvPr/>
        </p:nvPicPr>
        <p:blipFill>
          <a:blip r:embed="rId3"/>
          <a:stretch>
            <a:fillRect/>
          </a:stretch>
        </p:blipFill>
        <p:spPr>
          <a:xfrm>
            <a:off x="0" y="-21915"/>
            <a:ext cx="12192000" cy="6901829"/>
          </a:xfrm>
          <a:prstGeom prst="rect">
            <a:avLst/>
          </a:prstGeom>
        </p:spPr>
      </p:pic>
      <p:sp>
        <p:nvSpPr>
          <p:cNvPr id="4" name="textruta 3">
            <a:extLst>
              <a:ext uri="{FF2B5EF4-FFF2-40B4-BE49-F238E27FC236}">
                <a16:creationId xmlns:a16="http://schemas.microsoft.com/office/drawing/2014/main" id="{EB0A5876-AC2C-B46B-9BA9-7561D1AA06A8}"/>
              </a:ext>
            </a:extLst>
          </p:cNvPr>
          <p:cNvSpPr txBox="1"/>
          <p:nvPr/>
        </p:nvSpPr>
        <p:spPr>
          <a:xfrm>
            <a:off x="1670957" y="1703782"/>
            <a:ext cx="8850086"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Cannabis är fettlösligt och rester stannar kvar i kroppens fettceller så länge som upp till 3 månader efter användning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BAD83C30-9B5D-92DD-E340-9CA241351ADA}"/>
              </a:ext>
            </a:extLst>
          </p:cNvPr>
          <p:cNvSpPr txBox="1"/>
          <p:nvPr/>
        </p:nvSpPr>
        <p:spPr>
          <a:xfrm>
            <a:off x="8662086" y="5462262"/>
            <a:ext cx="24987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711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296884" y="1426028"/>
            <a:ext cx="8501743" cy="2800767"/>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8:</a:t>
            </a:r>
          </a:p>
          <a:p>
            <a:pPr algn="ctr"/>
            <a:endParaRPr lang="sv-SE" sz="4400" b="1" dirty="0">
              <a:latin typeface="Open sans" panose="020B0606030504020204" pitchFamily="34" charset="0"/>
              <a:ea typeface="Open sans" panose="020B0606030504020204" pitchFamily="34" charset="0"/>
              <a:cs typeface="Open sans" panose="020B0606030504020204" pitchFamily="34" charset="0"/>
            </a:endParaRPr>
          </a:p>
          <a:p>
            <a:pPr algn="ctr"/>
            <a:r>
              <a:rPr lang="sv-SE" sz="4400" dirty="0">
                <a:latin typeface="Open sans" panose="020B0606030504020204" pitchFamily="34" charset="0"/>
                <a:ea typeface="Open sans" panose="020B0606030504020204" pitchFamily="34" charset="0"/>
                <a:cs typeface="Open sans" panose="020B0606030504020204" pitchFamily="34" charset="0"/>
              </a:rPr>
              <a:t>Hjärnan har växt färdigt när man fyller 18 år</a:t>
            </a:r>
          </a:p>
        </p:txBody>
      </p:sp>
      <p:sp>
        <p:nvSpPr>
          <p:cNvPr id="5" name="textruta 4">
            <a:extLst>
              <a:ext uri="{FF2B5EF4-FFF2-40B4-BE49-F238E27FC236}">
                <a16:creationId xmlns:a16="http://schemas.microsoft.com/office/drawing/2014/main" id="{158BDF73-9DFE-6898-6797-2CBAF1212CF5}"/>
              </a:ext>
            </a:extLst>
          </p:cNvPr>
          <p:cNvSpPr txBox="1"/>
          <p:nvPr/>
        </p:nvSpPr>
        <p:spPr>
          <a:xfrm>
            <a:off x="4142011" y="4844142"/>
            <a:ext cx="4811487" cy="1015663"/>
          </a:xfrm>
          <a:prstGeom prst="rect">
            <a:avLst/>
          </a:prstGeom>
          <a:noFill/>
        </p:spPr>
        <p:txBody>
          <a:bodyPr wrap="square" rtlCol="0">
            <a:spAutoFit/>
          </a:bodyPr>
          <a:lstStyle/>
          <a:p>
            <a:pPr algn="ctr"/>
            <a:r>
              <a:rPr lang="sv-FI" sz="6000" dirty="0">
                <a:solidFill>
                  <a:srgbClr val="FF0000"/>
                </a:solidFill>
                <a:latin typeface="Arial" panose="020B0604020202020204" pitchFamily="34" charset="0"/>
                <a:cs typeface="Arial" panose="020B0604020202020204" pitchFamily="34" charset="0"/>
              </a:rPr>
              <a:t>FALSKT</a:t>
            </a:r>
          </a:p>
        </p:txBody>
      </p:sp>
    </p:spTree>
    <p:extLst>
      <p:ext uri="{BB962C8B-B14F-4D97-AF65-F5344CB8AC3E}">
        <p14:creationId xmlns:p14="http://schemas.microsoft.com/office/powerpoint/2010/main" val="25419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44632B-C37A-D16F-F5DE-35A87CA52547}"/>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ruta 3">
            <a:extLst>
              <a:ext uri="{FF2B5EF4-FFF2-40B4-BE49-F238E27FC236}">
                <a16:creationId xmlns:a16="http://schemas.microsoft.com/office/drawing/2014/main" id="{B9BD17F5-4CC3-3F99-77F8-1BF1A224878F}"/>
              </a:ext>
            </a:extLst>
          </p:cNvPr>
          <p:cNvSpPr txBox="1"/>
          <p:nvPr/>
        </p:nvSpPr>
        <p:spPr>
          <a:xfrm>
            <a:off x="1670957" y="2296884"/>
            <a:ext cx="8850086" cy="1600438"/>
          </a:xfrm>
          <a:prstGeom prst="rect">
            <a:avLst/>
          </a:prstGeom>
          <a:noFill/>
        </p:spPr>
        <p:txBody>
          <a:bodyPr wrap="square" rtlCol="0">
            <a:spAutoFit/>
          </a:bodyPr>
          <a:lstStyle/>
          <a:p>
            <a:pPr algn="ctr"/>
            <a:endParaRPr lang="sv-FI" sz="4000" dirty="0"/>
          </a:p>
          <a:p>
            <a:pPr algn="ctr"/>
            <a:endParaRPr lang="sv-FI" sz="4000" dirty="0"/>
          </a:p>
          <a:p>
            <a:pPr algn="ctr"/>
            <a:endParaRPr lang="sv-FI" dirty="0"/>
          </a:p>
        </p:txBody>
      </p:sp>
      <p:sp>
        <p:nvSpPr>
          <p:cNvPr id="5" name="textruta 4">
            <a:extLst>
              <a:ext uri="{FF2B5EF4-FFF2-40B4-BE49-F238E27FC236}">
                <a16:creationId xmlns:a16="http://schemas.microsoft.com/office/drawing/2014/main" id="{23BE25D8-EA59-7308-DF1E-E5A8A203F25B}"/>
              </a:ext>
            </a:extLst>
          </p:cNvPr>
          <p:cNvSpPr txBox="1"/>
          <p:nvPr/>
        </p:nvSpPr>
        <p:spPr>
          <a:xfrm>
            <a:off x="878611" y="1853625"/>
            <a:ext cx="10551389" cy="3785652"/>
          </a:xfrm>
          <a:prstGeom prst="rect">
            <a:avLst/>
          </a:prstGeom>
          <a:noFill/>
        </p:spPr>
        <p:txBody>
          <a:bodyPr wrap="square" rtlCol="0">
            <a:spAutoFit/>
          </a:bodyPr>
          <a:lstStyle/>
          <a:p>
            <a:pPr algn="ctr"/>
            <a:r>
              <a:rPr lang="sv-SE" sz="3000" dirty="0">
                <a:latin typeface="Open sans" panose="020B0606030504020204" pitchFamily="34" charset="0"/>
                <a:ea typeface="Open sans" panose="020B0606030504020204" pitchFamily="34" charset="0"/>
                <a:cs typeface="Open sans" panose="020B0606030504020204" pitchFamily="34" charset="0"/>
              </a:rPr>
              <a:t>Hjärnan har mognat och växt färdigt först </a:t>
            </a:r>
          </a:p>
          <a:p>
            <a:pPr algn="ctr"/>
            <a:r>
              <a:rPr lang="sv-SE" sz="3000" dirty="0">
                <a:latin typeface="Open sans" panose="020B0606030504020204" pitchFamily="34" charset="0"/>
                <a:ea typeface="Open sans" panose="020B0606030504020204" pitchFamily="34" charset="0"/>
                <a:cs typeface="Open sans" panose="020B0606030504020204" pitchFamily="34" charset="0"/>
              </a:rPr>
              <a:t>när vi är cirka 25 år gamla. </a:t>
            </a:r>
          </a:p>
          <a:p>
            <a:pPr algn="ctr"/>
            <a:endParaRPr lang="sv-SE" sz="3000" dirty="0">
              <a:latin typeface="Open sans" panose="020B0606030504020204" pitchFamily="34" charset="0"/>
              <a:ea typeface="Open sans" panose="020B0606030504020204" pitchFamily="34" charset="0"/>
              <a:cs typeface="Open sans" panose="020B0606030504020204" pitchFamily="34" charset="0"/>
            </a:endParaRPr>
          </a:p>
          <a:p>
            <a:pPr algn="ctr"/>
            <a:r>
              <a:rPr lang="sv-SE" sz="3000" dirty="0">
                <a:latin typeface="Open sans" panose="020B0606030504020204" pitchFamily="34" charset="0"/>
                <a:ea typeface="Open sans" panose="020B0606030504020204" pitchFamily="34" charset="0"/>
                <a:cs typeface="Open sans" panose="020B0606030504020204" pitchFamily="34" charset="0"/>
              </a:rPr>
              <a:t>Den delen av hjärnan som mognas sist i tonåren är pannloben där </a:t>
            </a:r>
            <a:r>
              <a:rPr lang="sv-SE" sz="3000">
                <a:latin typeface="Open sans" panose="020B0606030504020204" pitchFamily="34" charset="0"/>
                <a:ea typeface="Open sans" panose="020B0606030504020204" pitchFamily="34" charset="0"/>
                <a:cs typeface="Open sans" panose="020B0606030504020204" pitchFamily="34" charset="0"/>
              </a:rPr>
              <a:t>konsekvenstänkandet sker.</a:t>
            </a:r>
            <a:endParaRPr lang="sv-SE" sz="3000" dirty="0">
              <a:latin typeface="Open sans" panose="020B0606030504020204" pitchFamily="34" charset="0"/>
              <a:ea typeface="Open sans" panose="020B0606030504020204" pitchFamily="34" charset="0"/>
              <a:cs typeface="Open sans" panose="020B0606030504020204" pitchFamily="34" charset="0"/>
            </a:endParaRPr>
          </a:p>
          <a:p>
            <a:pPr algn="ctr"/>
            <a:endParaRPr lang="sv-SE" sz="3000" dirty="0">
              <a:latin typeface="Open sans" panose="020B0606030504020204" pitchFamily="34" charset="0"/>
              <a:ea typeface="Open sans" panose="020B0606030504020204" pitchFamily="34" charset="0"/>
              <a:cs typeface="Open sans" panose="020B0606030504020204" pitchFamily="34" charset="0"/>
            </a:endParaRPr>
          </a:p>
          <a:p>
            <a:pPr algn="ctr"/>
            <a:r>
              <a:rPr lang="sv-SE" sz="3000" dirty="0">
                <a:latin typeface="Open sans" panose="020B0606030504020204" pitchFamily="34" charset="0"/>
                <a:ea typeface="Open sans" panose="020B0606030504020204" pitchFamily="34" charset="0"/>
                <a:cs typeface="Open sans" panose="020B0606030504020204" pitchFamily="34" charset="0"/>
              </a:rPr>
              <a:t>När hjärnan växer är den extra känslig för gifter </a:t>
            </a:r>
          </a:p>
          <a:p>
            <a:pPr algn="ctr"/>
            <a:r>
              <a:rPr lang="sv-SE" sz="3000" dirty="0">
                <a:latin typeface="Open sans" panose="020B0606030504020204" pitchFamily="34" charset="0"/>
                <a:ea typeface="Open sans" panose="020B0606030504020204" pitchFamily="34" charset="0"/>
                <a:cs typeface="Open sans" panose="020B0606030504020204" pitchFamily="34" charset="0"/>
              </a:rPr>
              <a:t>så som rusmedel.</a:t>
            </a:r>
            <a:endParaRPr lang="sv-FI"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F9524B80-E369-117D-84DA-AA80C1535351}"/>
              </a:ext>
            </a:extLst>
          </p:cNvPr>
          <p:cNvSpPr txBox="1"/>
          <p:nvPr/>
        </p:nvSpPr>
        <p:spPr>
          <a:xfrm>
            <a:off x="8529638" y="5454611"/>
            <a:ext cx="2900362"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268896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7E6D04B-6642-5975-40C1-7B057A8EC180}"/>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410165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362198" y="1469570"/>
            <a:ext cx="8501743" cy="2800767"/>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1:</a:t>
            </a:r>
          </a:p>
          <a:p>
            <a:pPr algn="ctr"/>
            <a:endParaRPr lang="sv-SE" sz="4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4400" dirty="0">
                <a:latin typeface="Open sans" panose="020B0606030504020204" pitchFamily="34" charset="0"/>
                <a:ea typeface="Open sans" panose="020B0606030504020204" pitchFamily="34" charset="0"/>
                <a:cs typeface="Open sans" panose="020B0606030504020204" pitchFamily="34" charset="0"/>
              </a:rPr>
              <a:t>Det är 15 års åldersgräns på att    köpa energidrycker i Finland</a:t>
            </a:r>
            <a:endParaRPr lang="sv-FI"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ruta 4">
            <a:extLst>
              <a:ext uri="{FF2B5EF4-FFF2-40B4-BE49-F238E27FC236}">
                <a16:creationId xmlns:a16="http://schemas.microsoft.com/office/drawing/2014/main" id="{158BDF73-9DFE-6898-6797-2CBAF1212CF5}"/>
              </a:ext>
            </a:extLst>
          </p:cNvPr>
          <p:cNvSpPr txBox="1"/>
          <p:nvPr/>
        </p:nvSpPr>
        <p:spPr>
          <a:xfrm>
            <a:off x="4207325" y="4724244"/>
            <a:ext cx="4811487" cy="1015663"/>
          </a:xfrm>
          <a:prstGeom prst="rect">
            <a:avLst/>
          </a:prstGeom>
          <a:noFill/>
        </p:spPr>
        <p:txBody>
          <a:bodyPr wrap="square" rtlCol="0">
            <a:spAutoFit/>
          </a:bodyPr>
          <a:lstStyle/>
          <a:p>
            <a:pPr algn="ctr"/>
            <a:r>
              <a:rPr lang="sv-FI" sz="6000" dirty="0">
                <a:solidFill>
                  <a:srgbClr val="FF0000"/>
                </a:solidFill>
                <a:cs typeface="Arial" panose="020B0604020202020204" pitchFamily="34" charset="0"/>
              </a:rPr>
              <a:t>FALSKT</a:t>
            </a:r>
          </a:p>
        </p:txBody>
      </p:sp>
    </p:spTree>
    <p:extLst>
      <p:ext uri="{BB962C8B-B14F-4D97-AF65-F5344CB8AC3E}">
        <p14:creationId xmlns:p14="http://schemas.microsoft.com/office/powerpoint/2010/main" val="33469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4A143E0-B89E-FF95-B2FB-097AE24717C0}"/>
              </a:ext>
            </a:extLst>
          </p:cNvPr>
          <p:cNvPicPr>
            <a:picLocks noChangeAspect="1"/>
          </p:cNvPicPr>
          <p:nvPr/>
        </p:nvPicPr>
        <p:blipFill>
          <a:blip r:embed="rId3"/>
          <a:stretch>
            <a:fillRect/>
          </a:stretch>
        </p:blipFill>
        <p:spPr>
          <a:xfrm>
            <a:off x="-2" y="0"/>
            <a:ext cx="12191999" cy="6858000"/>
          </a:xfrm>
          <a:prstGeom prst="rect">
            <a:avLst/>
          </a:prstGeom>
        </p:spPr>
      </p:pic>
      <p:sp>
        <p:nvSpPr>
          <p:cNvPr id="8" name="textruta 7">
            <a:extLst>
              <a:ext uri="{FF2B5EF4-FFF2-40B4-BE49-F238E27FC236}">
                <a16:creationId xmlns:a16="http://schemas.microsoft.com/office/drawing/2014/main" id="{310F5E51-09F1-C194-0EEE-CC7B79F9979A}"/>
              </a:ext>
            </a:extLst>
          </p:cNvPr>
          <p:cNvSpPr txBox="1"/>
          <p:nvPr/>
        </p:nvSpPr>
        <p:spPr>
          <a:xfrm>
            <a:off x="935273" y="1837049"/>
            <a:ext cx="10321447" cy="4154984"/>
          </a:xfrm>
          <a:prstGeom prst="rect">
            <a:avLst/>
          </a:prstGeom>
          <a:noFill/>
        </p:spPr>
        <p:txBody>
          <a:bodyPr wrap="square" rtlCol="0">
            <a:spAutoFit/>
          </a:bodyPr>
          <a:lstStyle/>
          <a:p>
            <a:pPr algn="ctr"/>
            <a:r>
              <a:rPr lang="sv-SE" sz="2400" dirty="0">
                <a:latin typeface="Open sans" panose="020B0606030504020204" pitchFamily="34" charset="0"/>
                <a:ea typeface="Open sans" panose="020B0606030504020204" pitchFamily="34" charset="0"/>
                <a:cs typeface="Open sans" panose="020B0606030504020204" pitchFamily="34" charset="0"/>
              </a:rPr>
              <a:t>Det finns ingen åldersgräns på energidrycker </a:t>
            </a:r>
          </a:p>
          <a:p>
            <a:pPr algn="ctr"/>
            <a:r>
              <a:rPr lang="sv-SE" sz="2400" dirty="0">
                <a:latin typeface="Open sans" panose="020B0606030504020204" pitchFamily="34" charset="0"/>
                <a:ea typeface="Open sans" panose="020B0606030504020204" pitchFamily="34" charset="0"/>
                <a:cs typeface="Open sans" panose="020B0606030504020204" pitchFamily="34" charset="0"/>
              </a:rPr>
              <a:t>i Finland idag trots att de inte är bra för barn och ungdomar att dricka dem pga. dom innehåller koffein, </a:t>
            </a:r>
            <a:r>
              <a:rPr lang="sv-SE" sz="2400" dirty="0" err="1">
                <a:latin typeface="Open sans" panose="020B0606030504020204" pitchFamily="34" charset="0"/>
                <a:ea typeface="Open sans" panose="020B0606030504020204" pitchFamily="34" charset="0"/>
                <a:cs typeface="Open sans" panose="020B0606030504020204" pitchFamily="34" charset="0"/>
              </a:rPr>
              <a:t>taurin</a:t>
            </a:r>
            <a:r>
              <a:rPr lang="sv-SE" sz="2400" dirty="0">
                <a:latin typeface="Open sans" panose="020B0606030504020204" pitchFamily="34" charset="0"/>
                <a:ea typeface="Open sans" panose="020B0606030504020204" pitchFamily="34" charset="0"/>
                <a:cs typeface="Open sans" panose="020B0606030504020204" pitchFamily="34" charset="0"/>
              </a:rPr>
              <a:t>, socker och andra ämnen som leder till att man kan börja må illa, bli rastlös, få hjärtklappning och </a:t>
            </a:r>
          </a:p>
          <a:p>
            <a:pPr algn="ctr"/>
            <a:r>
              <a:rPr lang="sv-SE" sz="2400" dirty="0">
                <a:latin typeface="Open sans" panose="020B0606030504020204" pitchFamily="34" charset="0"/>
                <a:ea typeface="Open sans" panose="020B0606030504020204" pitchFamily="34" charset="0"/>
                <a:cs typeface="Open sans" panose="020B0606030504020204" pitchFamily="34" charset="0"/>
              </a:rPr>
              <a:t>börja skaka i musklerna.</a:t>
            </a:r>
          </a:p>
          <a:p>
            <a:pPr algn="ctr"/>
            <a:endParaRPr lang="sv-SE" sz="2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2400" dirty="0">
                <a:latin typeface="Open sans" panose="020B0606030504020204" pitchFamily="34" charset="0"/>
                <a:ea typeface="Open sans" panose="020B0606030504020204" pitchFamily="34" charset="0"/>
                <a:cs typeface="Open sans" panose="020B0606030504020204" pitchFamily="34" charset="0"/>
              </a:rPr>
              <a:t>Det rekommenderas (av THL) att energidrycker inte säljs till personer som är yngre än 15 år men affärerna får själva bestämma om dom säljer eller inte. Ansvaret ligger idag hos föräldrarna och </a:t>
            </a:r>
          </a:p>
          <a:p>
            <a:pPr algn="ctr"/>
            <a:r>
              <a:rPr lang="sv-SE" sz="2400" dirty="0">
                <a:latin typeface="Open sans" panose="020B0606030504020204" pitchFamily="34" charset="0"/>
                <a:ea typeface="Open sans" panose="020B0606030504020204" pitchFamily="34" charset="0"/>
                <a:cs typeface="Open sans" panose="020B0606030504020204" pitchFamily="34" charset="0"/>
              </a:rPr>
              <a:t>ungdomarna själva.</a:t>
            </a:r>
          </a:p>
          <a:p>
            <a:pPr algn="ctr"/>
            <a:endParaRPr lang="sv-FI" sz="24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442B5CF6-16E8-C7A7-8D63-530A32C37EB4}"/>
              </a:ext>
            </a:extLst>
          </p:cNvPr>
          <p:cNvSpPr txBox="1"/>
          <p:nvPr/>
        </p:nvSpPr>
        <p:spPr>
          <a:xfrm>
            <a:off x="2157412" y="5490257"/>
            <a:ext cx="2614613" cy="369332"/>
          </a:xfrm>
          <a:prstGeom prst="rect">
            <a:avLst/>
          </a:prstGeom>
          <a:noFill/>
        </p:spPr>
        <p:txBody>
          <a:bodyPr wrap="square" rtlCol="0">
            <a:spAutoFit/>
          </a:bodyPr>
          <a:lstStyle/>
          <a:p>
            <a:r>
              <a:rPr lang="sv-FI" dirty="0">
                <a:hlinkClick r:id="rId4"/>
              </a:rPr>
              <a:t>Läs mer om THL</a:t>
            </a:r>
            <a:endParaRPr lang="sv-FI" dirty="0"/>
          </a:p>
        </p:txBody>
      </p:sp>
      <p:sp>
        <p:nvSpPr>
          <p:cNvPr id="10" name="textruta 9">
            <a:extLst>
              <a:ext uri="{FF2B5EF4-FFF2-40B4-BE49-F238E27FC236}">
                <a16:creationId xmlns:a16="http://schemas.microsoft.com/office/drawing/2014/main" id="{E92346A9-D897-962E-01C9-C22D95BEFC35}"/>
              </a:ext>
            </a:extLst>
          </p:cNvPr>
          <p:cNvSpPr txBox="1"/>
          <p:nvPr/>
        </p:nvSpPr>
        <p:spPr>
          <a:xfrm>
            <a:off x="7944761" y="5490257"/>
            <a:ext cx="3143250" cy="369332"/>
          </a:xfrm>
          <a:prstGeom prst="rect">
            <a:avLst/>
          </a:prstGeom>
          <a:noFill/>
        </p:spPr>
        <p:txBody>
          <a:bodyPr wrap="square" rtlCol="0">
            <a:spAutoFit/>
          </a:bodyPr>
          <a:lstStyle/>
          <a:p>
            <a:r>
              <a:rPr lang="sv-FI" dirty="0">
                <a:hlinkClick r:id="rId5"/>
              </a:rPr>
              <a:t>Läs mer om Livsmedelsverket</a:t>
            </a:r>
            <a:endParaRPr lang="sv-FI" dirty="0"/>
          </a:p>
        </p:txBody>
      </p:sp>
    </p:spTree>
    <p:extLst>
      <p:ext uri="{BB962C8B-B14F-4D97-AF65-F5344CB8AC3E}">
        <p14:creationId xmlns:p14="http://schemas.microsoft.com/office/powerpoint/2010/main" val="69442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3"/>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362194" y="1128978"/>
            <a:ext cx="8501743"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a:t>
            </a:r>
            <a:r>
              <a:rPr lang="sv-SE"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2</a:t>
            </a: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Det är olagligt att använda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e-cigaretter och nikotinpåsar,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 en skolgård. </a:t>
            </a:r>
            <a:r>
              <a:rPr lang="sv-SE" sz="4400" dirty="0">
                <a:solidFill>
                  <a:prstClr val="black"/>
                </a:solidFill>
                <a:latin typeface="Open sans" panose="020B0606030504020204" pitchFamily="34" charset="0"/>
                <a:ea typeface="Open sans" panose="020B0606030504020204" pitchFamily="34" charset="0"/>
                <a:cs typeface="Open sans" panose="020B0606030504020204" pitchFamily="34" charset="0"/>
              </a:rPr>
              <a:t>Detta gäller även vuxna.</a:t>
            </a: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ruta 4">
            <a:extLst>
              <a:ext uri="{FF2B5EF4-FFF2-40B4-BE49-F238E27FC236}">
                <a16:creationId xmlns:a16="http://schemas.microsoft.com/office/drawing/2014/main" id="{158BDF73-9DFE-6898-6797-2CBAF1212CF5}"/>
              </a:ext>
            </a:extLst>
          </p:cNvPr>
          <p:cNvSpPr txBox="1"/>
          <p:nvPr/>
        </p:nvSpPr>
        <p:spPr>
          <a:xfrm>
            <a:off x="4207323" y="5558299"/>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196B24">
                    <a:lumMod val="60000"/>
                    <a:lumOff val="40000"/>
                  </a:srgbClr>
                </a:solidFill>
                <a:effectLst/>
                <a:uLnTx/>
                <a:uFillTx/>
                <a:latin typeface="Aptos" panose="02110004020202020204"/>
                <a:ea typeface="+mn-ea"/>
                <a:cs typeface="+mn-cs"/>
              </a:rPr>
              <a:t>SANT</a:t>
            </a:r>
          </a:p>
        </p:txBody>
      </p:sp>
    </p:spTree>
    <p:extLst>
      <p:ext uri="{BB962C8B-B14F-4D97-AF65-F5344CB8AC3E}">
        <p14:creationId xmlns:p14="http://schemas.microsoft.com/office/powerpoint/2010/main" val="38642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A2BCFA9-98B2-3FCE-EEC7-53B1F6FCDE8A}"/>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ruta 7">
            <a:extLst>
              <a:ext uri="{FF2B5EF4-FFF2-40B4-BE49-F238E27FC236}">
                <a16:creationId xmlns:a16="http://schemas.microsoft.com/office/drawing/2014/main" id="{30E9AAF0-DA57-1D0D-A0ED-FAE376564473}"/>
              </a:ext>
            </a:extLst>
          </p:cNvPr>
          <p:cNvSpPr txBox="1"/>
          <p:nvPr/>
        </p:nvSpPr>
        <p:spPr>
          <a:xfrm>
            <a:off x="1769453" y="1905506"/>
            <a:ext cx="9033103" cy="3046988"/>
          </a:xfrm>
          <a:prstGeom prst="rect">
            <a:avLst/>
          </a:prstGeom>
          <a:noFill/>
        </p:spPr>
        <p:txBody>
          <a:bodyPr wrap="square" rtlCol="0">
            <a:spAutoFit/>
          </a:bodyPr>
          <a:lstStyle/>
          <a:p>
            <a:pPr lvl="0" algn="ctr">
              <a:defRPr/>
            </a:pPr>
            <a:r>
              <a:rPr lang="sv-SE" sz="3200" dirty="0">
                <a:latin typeface="Open sans" panose="020B0606030504020204" pitchFamily="34" charset="0"/>
                <a:ea typeface="Open sans" panose="020B0606030504020204" pitchFamily="34" charset="0"/>
                <a:cs typeface="Open sans" panose="020B0606030504020204" pitchFamily="34" charset="0"/>
              </a:rPr>
              <a:t>Användning av rökfria nikotinprodukter är förbjudet på utelekplatser och i lokaler och på utomhusområden som används av daghem eller läroanstalter för förskoleundervisning, grundläggande utbildning, yrkesutbildning eller gymnasieutbildning.</a:t>
            </a:r>
            <a:endParaRPr kumimoji="0" lang="sv-SE"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D7217541-9BF1-9FD1-F8DE-D5A815A2EC54}"/>
              </a:ext>
            </a:extLst>
          </p:cNvPr>
          <p:cNvSpPr txBox="1"/>
          <p:nvPr/>
        </p:nvSpPr>
        <p:spPr>
          <a:xfrm>
            <a:off x="9013371" y="5412258"/>
            <a:ext cx="19594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150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A608-23EE-C91E-B75A-51B517BD0736}"/>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54413018-49E9-1827-6751-AA7A771EA291}"/>
              </a:ext>
            </a:extLst>
          </p:cNvPr>
          <p:cNvPicPr>
            <a:picLocks noChangeAspect="1"/>
          </p:cNvPicPr>
          <p:nvPr/>
        </p:nvPicPr>
        <p:blipFill>
          <a:blip r:embed="rId3"/>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ED0EF9F8-6ABA-2DE7-C3BB-CA5A667E8234}"/>
              </a:ext>
            </a:extLst>
          </p:cNvPr>
          <p:cNvSpPr txBox="1"/>
          <p:nvPr/>
        </p:nvSpPr>
        <p:spPr>
          <a:xfrm>
            <a:off x="2362194" y="1128978"/>
            <a:ext cx="850174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4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Minderåriga får inneha energisnus och nikotinfria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e-cigaretter</a:t>
            </a:r>
          </a:p>
        </p:txBody>
      </p:sp>
      <p:sp>
        <p:nvSpPr>
          <p:cNvPr id="5" name="textruta 4">
            <a:extLst>
              <a:ext uri="{FF2B5EF4-FFF2-40B4-BE49-F238E27FC236}">
                <a16:creationId xmlns:a16="http://schemas.microsoft.com/office/drawing/2014/main" id="{465B4569-EB77-0470-076C-5EB454B2EE87}"/>
              </a:ext>
            </a:extLst>
          </p:cNvPr>
          <p:cNvSpPr txBox="1"/>
          <p:nvPr/>
        </p:nvSpPr>
        <p:spPr>
          <a:xfrm>
            <a:off x="4207321" y="5356418"/>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i="0" u="none" strike="noStrike" kern="1200" cap="none" spc="0" normalizeH="0" baseline="0" noProof="0" dirty="0">
                <a:ln>
                  <a:noFill/>
                </a:ln>
                <a:solidFill>
                  <a:srgbClr val="FF0000"/>
                </a:solidFill>
                <a:effectLst/>
                <a:uLnTx/>
                <a:uFillTx/>
                <a:latin typeface="Aptos" panose="02110004020202020204"/>
                <a:ea typeface="+mn-ea"/>
                <a:cs typeface="+mn-cs"/>
              </a:rPr>
              <a:t>FALSKT</a:t>
            </a:r>
          </a:p>
        </p:txBody>
      </p:sp>
    </p:spTree>
    <p:extLst>
      <p:ext uri="{BB962C8B-B14F-4D97-AF65-F5344CB8AC3E}">
        <p14:creationId xmlns:p14="http://schemas.microsoft.com/office/powerpoint/2010/main" val="260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5336-84E5-50D3-3D9C-2EB6033F0075}"/>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6B3EAF37-34E7-EDF1-DDC0-78BDB92E25DA}"/>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ruta 7">
            <a:extLst>
              <a:ext uri="{FF2B5EF4-FFF2-40B4-BE49-F238E27FC236}">
                <a16:creationId xmlns:a16="http://schemas.microsoft.com/office/drawing/2014/main" id="{F10B7831-ECEA-687E-716C-425B8F6D5E8B}"/>
              </a:ext>
            </a:extLst>
          </p:cNvPr>
          <p:cNvSpPr txBox="1"/>
          <p:nvPr/>
        </p:nvSpPr>
        <p:spPr>
          <a:xfrm>
            <a:off x="1579448" y="2459504"/>
            <a:ext cx="9033103" cy="2554545"/>
          </a:xfrm>
          <a:prstGeom prst="rect">
            <a:avLst/>
          </a:prstGeom>
          <a:noFill/>
        </p:spPr>
        <p:txBody>
          <a:bodyPr wrap="square" rtlCol="0">
            <a:spAutoFit/>
          </a:bodyPr>
          <a:lstStyle/>
          <a:p>
            <a:pPr lvl="0" algn="ctr">
              <a:defRPr/>
            </a:pPr>
            <a:r>
              <a:rPr lang="sv-SE" sz="4000" dirty="0">
                <a:latin typeface="Open sans" panose="020B0606030504020204" pitchFamily="34" charset="0"/>
                <a:ea typeface="Open sans" panose="020B0606030504020204" pitchFamily="34" charset="0"/>
                <a:cs typeface="Open sans" panose="020B0606030504020204" pitchFamily="34" charset="0"/>
              </a:rPr>
              <a:t>Innehavsförbudet för minderåriga gäller också tobakssurrogat såsom energisnus och nikotinfria </a:t>
            </a:r>
          </a:p>
          <a:p>
            <a:pPr lvl="0" algn="ctr">
              <a:defRPr/>
            </a:pPr>
            <a:r>
              <a:rPr lang="sv-SE" sz="4000" dirty="0">
                <a:latin typeface="Open sans" panose="020B0606030504020204" pitchFamily="34" charset="0"/>
                <a:ea typeface="Open sans" panose="020B0606030504020204" pitchFamily="34" charset="0"/>
                <a:cs typeface="Open sans" panose="020B0606030504020204" pitchFamily="34" charset="0"/>
              </a:rPr>
              <a:t>e-cigaretter.</a:t>
            </a:r>
            <a:endParaRPr kumimoji="0" lang="sv-SE"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E9BE40C2-3A0B-5D7A-C72C-1582F8C6A6B3}"/>
              </a:ext>
            </a:extLst>
          </p:cNvPr>
          <p:cNvSpPr txBox="1"/>
          <p:nvPr/>
        </p:nvSpPr>
        <p:spPr>
          <a:xfrm>
            <a:off x="9013371" y="5412258"/>
            <a:ext cx="19594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568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D9C3-4E7D-D328-4320-6BCA19CC31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808C12F-1C4B-C866-46CC-7A0858024AA6}"/>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9C3A5059-56D6-1EAC-45E3-C39293A6D08B}"/>
              </a:ext>
            </a:extLst>
          </p:cNvPr>
          <p:cNvSpPr txBox="1"/>
          <p:nvPr/>
        </p:nvSpPr>
        <p:spPr>
          <a:xfrm>
            <a:off x="1724456" y="971457"/>
            <a:ext cx="10173629"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Tobaksindustrins främsta marknadsföringsknep för nya nikotinprodukter används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sociala medier </a:t>
            </a:r>
          </a:p>
        </p:txBody>
      </p:sp>
      <p:sp>
        <p:nvSpPr>
          <p:cNvPr id="2" name="textruta 1">
            <a:extLst>
              <a:ext uri="{FF2B5EF4-FFF2-40B4-BE49-F238E27FC236}">
                <a16:creationId xmlns:a16="http://schemas.microsoft.com/office/drawing/2014/main" id="{479A7E18-DE60-9DCA-84C1-B71FB1194024}"/>
              </a:ext>
            </a:extLst>
          </p:cNvPr>
          <p:cNvSpPr txBox="1"/>
          <p:nvPr/>
        </p:nvSpPr>
        <p:spPr>
          <a:xfrm>
            <a:off x="4405526" y="5378711"/>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00B050"/>
                </a:solidFill>
                <a:effectLst/>
                <a:uLnTx/>
                <a:uFillTx/>
                <a:latin typeface="Aptos" panose="02110004020202020204"/>
                <a:ea typeface="+mn-ea"/>
                <a:cs typeface="+mn-cs"/>
              </a:rPr>
              <a:t>SANT</a:t>
            </a:r>
          </a:p>
        </p:txBody>
      </p:sp>
    </p:spTree>
    <p:extLst>
      <p:ext uri="{BB962C8B-B14F-4D97-AF65-F5344CB8AC3E}">
        <p14:creationId xmlns:p14="http://schemas.microsoft.com/office/powerpoint/2010/main" val="38103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6E6FC75F032141BDA9C71720FD40C0" ma:contentTypeVersion="16" ma:contentTypeDescription="Skapa ett nytt dokument." ma:contentTypeScope="" ma:versionID="6f50a6d758cb078dec201d0d3e9926db">
  <xsd:schema xmlns:xsd="http://www.w3.org/2001/XMLSchema" xmlns:xs="http://www.w3.org/2001/XMLSchema" xmlns:p="http://schemas.microsoft.com/office/2006/metadata/properties" xmlns:ns2="a33c9caf-926e-46b4-ad4d-d40aa3b7619b" xmlns:ns3="a2dbb736-59a8-4798-93cb-5a03d1fa9f7b" targetNamespace="http://schemas.microsoft.com/office/2006/metadata/properties" ma:root="true" ma:fieldsID="99fc4be400e12b2c9a0cc34198f5b099" ns2:_="" ns3:_="">
    <xsd:import namespace="a33c9caf-926e-46b4-ad4d-d40aa3b7619b"/>
    <xsd:import namespace="a2dbb736-59a8-4798-93cb-5a03d1fa9f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c9caf-926e-46b4-ad4d-d40aa3b76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86b23c3f-5f61-4af7-9c5e-bdd0525bb96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dbb736-59a8-4798-93cb-5a03d1fa9f7b"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0022d6c5-c43d-492e-8258-27e587eecba7}" ma:internalName="TaxCatchAll" ma:showField="CatchAllData" ma:web="a2dbb736-59a8-4798-93cb-5a03d1fa9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3c9caf-926e-46b4-ad4d-d40aa3b7619b">
      <Terms xmlns="http://schemas.microsoft.com/office/infopath/2007/PartnerControls"/>
    </lcf76f155ced4ddcb4097134ff3c332f>
    <TaxCatchAll xmlns="a2dbb736-59a8-4798-93cb-5a03d1fa9f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1908B8-B66A-47E6-BF0B-24D831541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3c9caf-926e-46b4-ad4d-d40aa3b7619b"/>
    <ds:schemaRef ds:uri="a2dbb736-59a8-4798-93cb-5a03d1fa9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2680BD-1CFB-4417-81B1-B3620F95D5B2}">
  <ds:schemaRefs>
    <ds:schemaRef ds:uri="a2dbb736-59a8-4798-93cb-5a03d1fa9f7b"/>
    <ds:schemaRef ds:uri="a33c9caf-926e-46b4-ad4d-d40aa3b7619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B7C3DC6-3950-4EE2-8C81-DA00B0A67B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1014</TotalTime>
  <Words>684</Words>
  <Application>Microsoft Office PowerPoint</Application>
  <PresentationFormat>Bredbild</PresentationFormat>
  <Paragraphs>109</Paragraphs>
  <Slides>18</Slides>
  <Notes>11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Aptos</vt:lpstr>
      <vt:lpstr>Aptos Display</vt:lpstr>
      <vt:lpstr>Arial</vt:lpstr>
      <vt:lpstr>Calibri</vt:lpstr>
      <vt:lpstr>Lora</vt:lpstr>
      <vt:lpstr>Open sans</vt:lpstr>
      <vt:lpstr>Open sans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Katarina Bärdén</dc:creator>
  <cp:lastModifiedBy>Katarina Bärdén</cp:lastModifiedBy>
  <cp:revision>43</cp:revision>
  <dcterms:created xsi:type="dcterms:W3CDTF">2024-08-28T12:19:01Z</dcterms:created>
  <dcterms:modified xsi:type="dcterms:W3CDTF">2025-06-26T11:03:59Z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0x010100016E6FC75F032141BDA9C71720FD40C0</vt:lpwstr>
  </property>
</Properties>
</file>