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3" r:id="rId5"/>
    <p:sldId id="298" r:id="rId6"/>
    <p:sldId id="299" r:id="rId7"/>
    <p:sldId id="300" r:id="rId8"/>
    <p:sldId id="301" r:id="rId9"/>
    <p:sldId id="302" r:id="rId10"/>
    <p:sldId id="256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9EBB9-F55B-418A-8822-DD19EAD16C7D}" v="1" dt="2025-08-14T07:37:2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7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2A59EBB9-F55B-418A-8822-DD19EAD16C7D}"/>
    <pc:docChg chg="addSld modSld">
      <pc:chgData name="Katarina Bärdén" userId="d063a02a-c409-4d55-be66-48dac737f76e" providerId="ADAL" clId="{2A59EBB9-F55B-418A-8822-DD19EAD16C7D}" dt="2025-08-14T07:37:25.503" v="31"/>
      <pc:docMkLst>
        <pc:docMk/>
      </pc:docMkLst>
      <pc:sldChg chg="add">
        <pc:chgData name="Katarina Bärdén" userId="d063a02a-c409-4d55-be66-48dac737f76e" providerId="ADAL" clId="{2A59EBB9-F55B-418A-8822-DD19EAD16C7D}" dt="2025-08-14T07:37:25.503" v="31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2A59EBB9-F55B-418A-8822-DD19EAD16C7D}" dt="2025-08-14T07:37:21.850" v="30" actId="20577"/>
        <pc:sldMkLst>
          <pc:docMk/>
          <pc:sldMk cId="1459768707" sldId="293"/>
        </pc:sldMkLst>
      </pc:sldChg>
    </pc:docChg>
  </pc:docChgLst>
  <pc:docChgLst>
    <pc:chgData name="Katarina Bärdén" userId="d063a02a-c409-4d55-be66-48dac737f76e" providerId="ADAL" clId="{7C158F8D-D48F-4B2F-8EDB-9CEF3E563F01}"/>
    <pc:docChg chg="modSld">
      <pc:chgData name="Katarina Bärdén" userId="d063a02a-c409-4d55-be66-48dac737f76e" providerId="ADAL" clId="{7C158F8D-D48F-4B2F-8EDB-9CEF3E563F01}" dt="2025-06-26T11:04:55.466" v="16" actId="255"/>
      <pc:docMkLst>
        <pc:docMk/>
      </pc:docMkLst>
      <pc:sldChg chg="modSp mod modNotesTx">
        <pc:chgData name="Katarina Bärdén" userId="d063a02a-c409-4d55-be66-48dac737f76e" providerId="ADAL" clId="{7C158F8D-D48F-4B2F-8EDB-9CEF3E563F01}" dt="2025-06-26T11:04:55.466" v="16" actId="255"/>
        <pc:sldMkLst>
          <pc:docMk/>
          <pc:sldMk cId="1459768707" sldId="293"/>
        </pc:sldMkLst>
      </pc:sldChg>
    </pc:docChg>
  </pc:docChgLst>
  <pc:docChgLst>
    <pc:chgData name="Anette Engsbo" userId="4a52a199-e77e-4c55-a903-758d5e997cd7" providerId="ADAL" clId="{6EDF5B39-50EC-41F7-AC04-16A537FB7910}"/>
    <pc:docChg chg="undo custSel addSld delSld modSld">
      <pc:chgData name="Anette Engsbo" userId="4a52a199-e77e-4c55-a903-758d5e997cd7" providerId="ADAL" clId="{6EDF5B39-50EC-41F7-AC04-16A537FB7910}" dt="2025-06-25T10:54:27.560" v="918" actId="14100"/>
      <pc:docMkLst>
        <pc:docMk/>
      </pc:docMkLst>
      <pc:sldChg chg="delSp del mod">
        <pc:chgData name="Anette Engsbo" userId="4a52a199-e77e-4c55-a903-758d5e997cd7" providerId="ADAL" clId="{6EDF5B39-50EC-41F7-AC04-16A537FB7910}" dt="2025-06-25T09:24:58.362" v="504" actId="47"/>
        <pc:sldMkLst>
          <pc:docMk/>
          <pc:sldMk cId="1494787725" sldId="286"/>
        </pc:sldMkLst>
      </pc:sldChg>
      <pc:sldChg chg="add del">
        <pc:chgData name="Anette Engsbo" userId="4a52a199-e77e-4c55-a903-758d5e997cd7" providerId="ADAL" clId="{6EDF5B39-50EC-41F7-AC04-16A537FB7910}" dt="2025-06-25T09:26:38.552" v="690" actId="47"/>
        <pc:sldMkLst>
          <pc:docMk/>
          <pc:sldMk cId="2695515206" sldId="287"/>
        </pc:sldMkLst>
      </pc:sldChg>
      <pc:sldChg chg="modSp del mod">
        <pc:chgData name="Anette Engsbo" userId="4a52a199-e77e-4c55-a903-758d5e997cd7" providerId="ADAL" clId="{6EDF5B39-50EC-41F7-AC04-16A537FB7910}" dt="2025-06-25T09:21:13.995" v="259" actId="47"/>
        <pc:sldMkLst>
          <pc:docMk/>
          <pc:sldMk cId="11501061" sldId="288"/>
        </pc:sldMkLst>
      </pc:sldChg>
      <pc:sldChg chg="delSp del mod">
        <pc:chgData name="Anette Engsbo" userId="4a52a199-e77e-4c55-a903-758d5e997cd7" providerId="ADAL" clId="{6EDF5B39-50EC-41F7-AC04-16A537FB7910}" dt="2025-06-25T09:28:42.955" v="893" actId="47"/>
        <pc:sldMkLst>
          <pc:docMk/>
          <pc:sldMk cId="1622937253" sldId="289"/>
        </pc:sldMkLst>
      </pc:sldChg>
      <pc:sldChg chg="addSp delSp modSp new del mod">
        <pc:chgData name="Anette Engsbo" userId="4a52a199-e77e-4c55-a903-758d5e997cd7" providerId="ADAL" clId="{6EDF5B39-50EC-41F7-AC04-16A537FB7910}" dt="2025-06-24T15:26:38.054" v="18" actId="47"/>
        <pc:sldMkLst>
          <pc:docMk/>
          <pc:sldMk cId="843981006" sldId="299"/>
        </pc:sldMkLst>
      </pc:sldChg>
      <pc:sldChg chg="addSp modSp new mod">
        <pc:chgData name="Anette Engsbo" userId="4a52a199-e77e-4c55-a903-758d5e997cd7" providerId="ADAL" clId="{6EDF5B39-50EC-41F7-AC04-16A537FB7910}" dt="2025-06-25T10:53:41.369" v="912" actId="20577"/>
        <pc:sldMkLst>
          <pc:docMk/>
          <pc:sldMk cId="1173635228" sldId="299"/>
        </pc:sldMkLst>
      </pc:sldChg>
      <pc:sldChg chg="addSp delSp modSp add mod">
        <pc:chgData name="Anette Engsbo" userId="4a52a199-e77e-4c55-a903-758d5e997cd7" providerId="ADAL" clId="{6EDF5B39-50EC-41F7-AC04-16A537FB7910}" dt="2025-06-25T10:53:57.430" v="914" actId="14100"/>
        <pc:sldMkLst>
          <pc:docMk/>
          <pc:sldMk cId="2924885448" sldId="300"/>
        </pc:sldMkLst>
      </pc:sldChg>
      <pc:sldChg chg="modSp add mod">
        <pc:chgData name="Anette Engsbo" userId="4a52a199-e77e-4c55-a903-758d5e997cd7" providerId="ADAL" clId="{6EDF5B39-50EC-41F7-AC04-16A537FB7910}" dt="2025-06-25T10:54:15.790" v="916" actId="14100"/>
        <pc:sldMkLst>
          <pc:docMk/>
          <pc:sldMk cId="3193937429" sldId="301"/>
        </pc:sldMkLst>
      </pc:sldChg>
      <pc:sldChg chg="modSp add mod">
        <pc:chgData name="Anette Engsbo" userId="4a52a199-e77e-4c55-a903-758d5e997cd7" providerId="ADAL" clId="{6EDF5B39-50EC-41F7-AC04-16A537FB7910}" dt="2025-06-25T10:54:27.560" v="918" actId="14100"/>
        <pc:sldMkLst>
          <pc:docMk/>
          <pc:sldMk cId="168030628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9AE9-9D80-7919-8460-EB24AC9E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210BDD-C8E9-6DA5-98C6-EBCE6388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4A4735-F769-B8A0-287D-37F7EAEA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sista bild för instruktioner</a:t>
            </a: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D0D3F4-8E4F-B97B-5062-E6946F554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861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07A1-802A-A88C-9B1E-DF5609E7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AE332DA-DCF4-ED75-D368-B661F1261322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C79547-CBF0-5A13-61E1-A2723FA5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F25C7C-0459-35B2-1333-A1AEB59B9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F0BF98-265F-964F-EE17-BCEFB855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1C0386-84E0-012E-7DA9-F8543CD32052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5A4EE-B1B3-49E6-226E-F285F1C5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65A9E4-B13F-9B4A-0AA9-025EF3EB86AB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AC3FE4-E835-D6F0-6A7C-1757CCCB3DB6}"/>
              </a:ext>
            </a:extLst>
          </p:cNvPr>
          <p:cNvSpPr txBox="1"/>
          <p:nvPr/>
        </p:nvSpPr>
        <p:spPr>
          <a:xfrm>
            <a:off x="3027800" y="4355745"/>
            <a:ext cx="596100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4800" dirty="0">
                <a:solidFill>
                  <a:srgbClr val="EA5B0C"/>
                </a:solidFill>
                <a:latin typeface="Lora" pitchFamily="2" charset="0"/>
              </a:rPr>
              <a:t>Rusmedel</a:t>
            </a:r>
          </a:p>
          <a:p>
            <a:pPr algn="ctr"/>
            <a:r>
              <a:rPr lang="sv-FI" sz="3600" dirty="0">
                <a:solidFill>
                  <a:srgbClr val="EA5B0C"/>
                </a:solidFill>
                <a:latin typeface="Lora" pitchFamily="2" charset="0"/>
              </a:rPr>
              <a:t>Högstadiet</a:t>
            </a:r>
            <a:r>
              <a:rPr lang="sv-FI" sz="4800" dirty="0">
                <a:solidFill>
                  <a:srgbClr val="EA5B0C"/>
                </a:solidFill>
                <a:latin typeface="Monsterrat"/>
              </a:rPr>
              <a:t> </a:t>
            </a:r>
          </a:p>
          <a:p>
            <a:pPr algn="ctr"/>
            <a:endParaRPr lang="sv-FI" sz="3600" dirty="0">
              <a:solidFill>
                <a:srgbClr val="EA5B0C"/>
              </a:solidFill>
              <a:latin typeface="Monsterra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11E8E6-F596-6E7A-764C-5FCB904DE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86" y="5724354"/>
            <a:ext cx="146926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8176" y="3079299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0" y="2619391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4153" y="671770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0355" y="2354407"/>
            <a:ext cx="7696200" cy="214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- Fyra </a:t>
            </a: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-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18FC2E-6479-EE88-14F6-96A1E0ED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12EAC5-0C14-C2CA-8AC3-4AF6F0B57CC4}"/>
              </a:ext>
            </a:extLst>
          </p:cNvPr>
          <p:cNvSpPr txBox="1"/>
          <p:nvPr/>
        </p:nvSpPr>
        <p:spPr>
          <a:xfrm>
            <a:off x="2409823" y="1305341"/>
            <a:ext cx="9466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Varför tror du att ungdomar dricker energidrycker?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Deras kompisar dricker energidrycker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tycker att det är coolt att dricka energidrycker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vill bli piggare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alternativ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736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E30E-CBD8-8F7E-C0BD-E8E75072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E5B407-785E-4BDC-5D2B-49BC61F3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38CC814-869C-60C7-0114-B5D82AC82C67}"/>
              </a:ext>
            </a:extLst>
          </p:cNvPr>
          <p:cNvSpPr txBox="1"/>
          <p:nvPr/>
        </p:nvSpPr>
        <p:spPr>
          <a:xfrm>
            <a:off x="2409824" y="1305341"/>
            <a:ext cx="8726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Tycker du att det är coolt att röka e-cigaretter?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Ja, det ser coolt ut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Nej, för man skadar hälsan och det är inte coolt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Nej, det är inte coolt men man ser vuxen ut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292488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CF88-AA39-772B-7B18-607B78368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A7BACF-F870-625E-38BA-C07ACEA2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19B3288-B62C-0633-ECD5-A58BFBD44D2C}"/>
              </a:ext>
            </a:extLst>
          </p:cNvPr>
          <p:cNvSpPr txBox="1"/>
          <p:nvPr/>
        </p:nvSpPr>
        <p:spPr>
          <a:xfrm>
            <a:off x="2409823" y="1305341"/>
            <a:ext cx="9129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Någon räcker fram en öl åt dig men du vill inte ha, vad gör du?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svarar att jag inte vill ha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tar emot ölen och låtsas dricka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går därifrån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31939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7644-18A1-2641-E669-0AB990FC7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AA9FDC-E991-32AC-BD8F-2161DE7E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9FCA298-18BB-20E8-B2FF-C3F638532ADA}"/>
              </a:ext>
            </a:extLst>
          </p:cNvPr>
          <p:cNvSpPr txBox="1"/>
          <p:nvPr/>
        </p:nvSpPr>
        <p:spPr>
          <a:xfrm>
            <a:off x="2409823" y="1305341"/>
            <a:ext cx="9346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vet att en minderårig kompis brukar röka cannabis, vad gör du?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Pratar med kompisen och säger att den borde sluta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Berättar för en vuxen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gör ingenting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förslag</a:t>
            </a: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0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DBA44C-AE7F-4B56-B3DB-474B5670B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453</Words>
  <Application>Microsoft Office PowerPoint</Application>
  <PresentationFormat>Bredbild</PresentationFormat>
  <Paragraphs>70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Lora</vt:lpstr>
      <vt:lpstr>Lora Bold</vt:lpstr>
      <vt:lpstr>Monsterrat</vt:lpstr>
      <vt:lpstr>Montserrat Medium</vt:lpstr>
      <vt:lpstr>Open sans</vt:lpstr>
      <vt:lpstr>Open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Katarina Bärdén</dc:creator>
  <cp:lastModifiedBy>Katarina Bärdén</cp:lastModifiedBy>
  <cp:revision>46</cp:revision>
  <dcterms:created xsi:type="dcterms:W3CDTF">2024-08-28T12:19:01Z</dcterms:created>
  <dcterms:modified xsi:type="dcterms:W3CDTF">2025-08-14T07:37:26Z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