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480" r:id="rId6"/>
    <p:sldId id="277" r:id="rId7"/>
    <p:sldId id="276" r:id="rId8"/>
    <p:sldId id="289" r:id="rId9"/>
    <p:sldId id="290" r:id="rId10"/>
    <p:sldId id="481" r:id="rId11"/>
    <p:sldId id="482" r:id="rId12"/>
    <p:sldId id="485" r:id="rId13"/>
    <p:sldId id="486" r:id="rId14"/>
    <p:sldId id="483" r:id="rId15"/>
    <p:sldId id="484" r:id="rId16"/>
    <p:sldId id="293" r:id="rId17"/>
    <p:sldId id="294" r:id="rId18"/>
    <p:sldId id="476" r:id="rId19"/>
    <p:sldId id="477" r:id="rId20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D83"/>
    <a:srgbClr val="01A99C"/>
    <a:srgbClr val="339966"/>
    <a:srgbClr val="76C6C9"/>
    <a:srgbClr val="EA5B0C"/>
    <a:srgbClr val="EAA03B"/>
    <a:srgbClr val="F9FAFA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6FA140-8447-4BA6-8D6C-DA1D573A7B07}" v="61" dt="2025-06-25T14:19:40.3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5157" autoAdjust="0"/>
  </p:normalViewPr>
  <p:slideViewPr>
    <p:cSldViewPr snapToGrid="0">
      <p:cViewPr varScale="1">
        <p:scale>
          <a:sx n="59" d="100"/>
          <a:sy n="59" d="100"/>
        </p:scale>
        <p:origin x="8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tte Engsbo" userId="4a52a199-e77e-4c55-a903-758d5e997cd7" providerId="ADAL" clId="{DC6FA140-8447-4BA6-8D6C-DA1D573A7B07}"/>
    <pc:docChg chg="undo custSel addSld delSld modSld sldOrd">
      <pc:chgData name="Anette Engsbo" userId="4a52a199-e77e-4c55-a903-758d5e997cd7" providerId="ADAL" clId="{DC6FA140-8447-4BA6-8D6C-DA1D573A7B07}" dt="2025-06-25T14:45:50.640" v="1567" actId="20577"/>
      <pc:docMkLst>
        <pc:docMk/>
      </pc:docMkLst>
      <pc:sldChg chg="addSp delSp modSp mod modNotesTx">
        <pc:chgData name="Anette Engsbo" userId="4a52a199-e77e-4c55-a903-758d5e997cd7" providerId="ADAL" clId="{DC6FA140-8447-4BA6-8D6C-DA1D573A7B07}" dt="2025-06-23T11:07:21.414" v="626" actId="20577"/>
        <pc:sldMkLst>
          <pc:docMk/>
          <pc:sldMk cId="1901453648" sldId="256"/>
        </pc:sldMkLst>
        <pc:spChg chg="mod">
          <ac:chgData name="Anette Engsbo" userId="4a52a199-e77e-4c55-a903-758d5e997cd7" providerId="ADAL" clId="{DC6FA140-8447-4BA6-8D6C-DA1D573A7B07}" dt="2025-06-23T09:48:02.832" v="215" actId="1076"/>
          <ac:spMkLst>
            <pc:docMk/>
            <pc:sldMk cId="1901453648" sldId="256"/>
            <ac:spMk id="6" creationId="{2AEDD4D5-9125-53A8-80FD-8C51A0CD1B2C}"/>
          </ac:spMkLst>
        </pc:spChg>
        <pc:spChg chg="add mod">
          <ac:chgData name="Anette Engsbo" userId="4a52a199-e77e-4c55-a903-758d5e997cd7" providerId="ADAL" clId="{DC6FA140-8447-4BA6-8D6C-DA1D573A7B07}" dt="2025-06-23T09:15:04.444" v="17" actId="207"/>
          <ac:spMkLst>
            <pc:docMk/>
            <pc:sldMk cId="1901453648" sldId="256"/>
            <ac:spMk id="12" creationId="{CD0FA2AD-D10B-DFEF-1FFD-8C1D4FA62896}"/>
          </ac:spMkLst>
        </pc:spChg>
      </pc:sldChg>
      <pc:sldChg chg="modSp del mod modNotesTx">
        <pc:chgData name="Anette Engsbo" userId="4a52a199-e77e-4c55-a903-758d5e997cd7" providerId="ADAL" clId="{DC6FA140-8447-4BA6-8D6C-DA1D573A7B07}" dt="2025-06-25T13:16:26.015" v="1239" actId="2696"/>
        <pc:sldMkLst>
          <pc:docMk/>
          <pc:sldMk cId="3346997472" sldId="264"/>
        </pc:sldMkLst>
        <pc:spChg chg="mod">
          <ac:chgData name="Anette Engsbo" userId="4a52a199-e77e-4c55-a903-758d5e997cd7" providerId="ADAL" clId="{DC6FA140-8447-4BA6-8D6C-DA1D573A7B07}" dt="2025-06-25T13:11:21.746" v="1226" actId="20577"/>
          <ac:spMkLst>
            <pc:docMk/>
            <pc:sldMk cId="3346997472" sldId="264"/>
            <ac:spMk id="4" creationId="{237C2FF9-B599-360C-039D-5F0D318C81C2}"/>
          </ac:spMkLst>
        </pc:spChg>
        <pc:spChg chg="mod">
          <ac:chgData name="Anette Engsbo" userId="4a52a199-e77e-4c55-a903-758d5e997cd7" providerId="ADAL" clId="{DC6FA140-8447-4BA6-8D6C-DA1D573A7B07}" dt="2025-06-25T12:59:29.745" v="1076" actId="1076"/>
          <ac:spMkLst>
            <pc:docMk/>
            <pc:sldMk cId="3346997472" sldId="264"/>
            <ac:spMk id="5" creationId="{158BDF73-9DFE-6898-6797-2CBAF1212CF5}"/>
          </ac:spMkLst>
        </pc:spChg>
      </pc:sldChg>
      <pc:sldChg chg="addSp delSp modSp del mod modNotesTx">
        <pc:chgData name="Anette Engsbo" userId="4a52a199-e77e-4c55-a903-758d5e997cd7" providerId="ADAL" clId="{DC6FA140-8447-4BA6-8D6C-DA1D573A7B07}" dt="2025-06-25T13:17:39.191" v="1240" actId="2696"/>
        <pc:sldMkLst>
          <pc:docMk/>
          <pc:sldMk cId="694420810" sldId="265"/>
        </pc:sldMkLst>
        <pc:spChg chg="add mod">
          <ac:chgData name="Anette Engsbo" userId="4a52a199-e77e-4c55-a903-758d5e997cd7" providerId="ADAL" clId="{DC6FA140-8447-4BA6-8D6C-DA1D573A7B07}" dt="2025-06-25T11:57:49.750" v="880" actId="1076"/>
          <ac:spMkLst>
            <pc:docMk/>
            <pc:sldMk cId="694420810" sldId="265"/>
            <ac:spMk id="2" creationId="{D7217541-9BF1-9FD1-F8DE-D5A815A2EC54}"/>
          </ac:spMkLst>
        </pc:spChg>
        <pc:spChg chg="add mod">
          <ac:chgData name="Anette Engsbo" userId="4a52a199-e77e-4c55-a903-758d5e997cd7" providerId="ADAL" clId="{DC6FA140-8447-4BA6-8D6C-DA1D573A7B07}" dt="2025-06-25T10:49:07.622" v="832" actId="1076"/>
          <ac:spMkLst>
            <pc:docMk/>
            <pc:sldMk cId="694420810" sldId="265"/>
            <ac:spMk id="8" creationId="{30E9AAF0-DA57-1D0D-A0ED-FAE376564473}"/>
          </ac:spMkLst>
        </pc:spChg>
      </pc:sldChg>
      <pc:sldChg chg="modSp del mod">
        <pc:chgData name="Anette Engsbo" userId="4a52a199-e77e-4c55-a903-758d5e997cd7" providerId="ADAL" clId="{DC6FA140-8447-4BA6-8D6C-DA1D573A7B07}" dt="2025-06-25T13:30:25.725" v="1267" actId="2696"/>
        <pc:sldMkLst>
          <pc:docMk/>
          <pc:sldMk cId="2159996142" sldId="267"/>
        </pc:sldMkLst>
        <pc:spChg chg="mod">
          <ac:chgData name="Anette Engsbo" userId="4a52a199-e77e-4c55-a903-758d5e997cd7" providerId="ADAL" clId="{DC6FA140-8447-4BA6-8D6C-DA1D573A7B07}" dt="2025-06-25T13:22:45.496" v="1266" actId="20577"/>
          <ac:spMkLst>
            <pc:docMk/>
            <pc:sldMk cId="2159996142" sldId="267"/>
            <ac:spMk id="4" creationId="{D6537A5C-C840-24B5-A9D8-18DB8F47B9DE}"/>
          </ac:spMkLst>
        </pc:spChg>
      </pc:sldChg>
      <pc:sldChg chg="addSp delSp modSp del mod modNotesTx">
        <pc:chgData name="Anette Engsbo" userId="4a52a199-e77e-4c55-a903-758d5e997cd7" providerId="ADAL" clId="{DC6FA140-8447-4BA6-8D6C-DA1D573A7B07}" dt="2025-06-25T13:30:53.448" v="1268" actId="2696"/>
        <pc:sldMkLst>
          <pc:docMk/>
          <pc:sldMk cId="4168036793" sldId="268"/>
        </pc:sldMkLst>
        <pc:spChg chg="add mod">
          <ac:chgData name="Anette Engsbo" userId="4a52a199-e77e-4c55-a903-758d5e997cd7" providerId="ADAL" clId="{DC6FA140-8447-4BA6-8D6C-DA1D573A7B07}" dt="2025-06-25T11:59:47.080" v="883" actId="1076"/>
          <ac:spMkLst>
            <pc:docMk/>
            <pc:sldMk cId="4168036793" sldId="268"/>
            <ac:spMk id="2" creationId="{06024B60-AF12-7DD8-FF97-A4EAF31C9694}"/>
          </ac:spMkLst>
        </pc:spChg>
        <pc:spChg chg="add mod">
          <ac:chgData name="Anette Engsbo" userId="4a52a199-e77e-4c55-a903-758d5e997cd7" providerId="ADAL" clId="{DC6FA140-8447-4BA6-8D6C-DA1D573A7B07}" dt="2025-06-25T12:01:02.149" v="884" actId="20577"/>
          <ac:spMkLst>
            <pc:docMk/>
            <pc:sldMk cId="4168036793" sldId="268"/>
            <ac:spMk id="7" creationId="{B1CE966B-E72F-4325-B4DD-90C7BDC2AA84}"/>
          </ac:spMkLst>
        </pc:spChg>
      </pc:sldChg>
      <pc:sldChg chg="addSp delSp modSp mod modNotesTx">
        <pc:chgData name="Anette Engsbo" userId="4a52a199-e77e-4c55-a903-758d5e997cd7" providerId="ADAL" clId="{DC6FA140-8447-4BA6-8D6C-DA1D573A7B07}" dt="2025-06-25T14:40:52.854" v="1424" actId="1076"/>
        <pc:sldMkLst>
          <pc:docMk/>
          <pc:sldMk cId="2011969369" sldId="276"/>
        </pc:sldMkLst>
        <pc:spChg chg="add mod">
          <ac:chgData name="Anette Engsbo" userId="4a52a199-e77e-4c55-a903-758d5e997cd7" providerId="ADAL" clId="{DC6FA140-8447-4BA6-8D6C-DA1D573A7B07}" dt="2025-06-25T11:54:46.350" v="875" actId="1076"/>
          <ac:spMkLst>
            <pc:docMk/>
            <pc:sldMk cId="2011969369" sldId="276"/>
            <ac:spMk id="2" creationId="{456F0855-B63B-AA90-65D3-D39CCF2B9C0C}"/>
          </ac:spMkLst>
        </pc:spChg>
        <pc:spChg chg="add mod">
          <ac:chgData name="Anette Engsbo" userId="4a52a199-e77e-4c55-a903-758d5e997cd7" providerId="ADAL" clId="{DC6FA140-8447-4BA6-8D6C-DA1D573A7B07}" dt="2025-06-25T14:40:52.854" v="1424" actId="1076"/>
          <ac:spMkLst>
            <pc:docMk/>
            <pc:sldMk cId="2011969369" sldId="276"/>
            <ac:spMk id="5" creationId="{67B823CF-79A8-C61B-47C6-6F9397DC3FF0}"/>
          </ac:spMkLst>
        </pc:spChg>
        <pc:picChg chg="add mod">
          <ac:chgData name="Anette Engsbo" userId="4a52a199-e77e-4c55-a903-758d5e997cd7" providerId="ADAL" clId="{DC6FA140-8447-4BA6-8D6C-DA1D573A7B07}" dt="2025-06-25T14:40:49.764" v="1423" actId="1076"/>
          <ac:picMkLst>
            <pc:docMk/>
            <pc:sldMk cId="2011969369" sldId="276"/>
            <ac:picMk id="3" creationId="{8A9FCC15-A226-36A8-417C-EA0C9278BCFB}"/>
          </ac:picMkLst>
        </pc:picChg>
      </pc:sldChg>
      <pc:sldChg chg="modSp mod">
        <pc:chgData name="Anette Engsbo" userId="4a52a199-e77e-4c55-a903-758d5e997cd7" providerId="ADAL" clId="{DC6FA140-8447-4BA6-8D6C-DA1D573A7B07}" dt="2025-06-25T14:12:50.256" v="1273" actId="1076"/>
        <pc:sldMkLst>
          <pc:docMk/>
          <pc:sldMk cId="2348834351" sldId="277"/>
        </pc:sldMkLst>
        <pc:spChg chg="mod">
          <ac:chgData name="Anette Engsbo" userId="4a52a199-e77e-4c55-a903-758d5e997cd7" providerId="ADAL" clId="{DC6FA140-8447-4BA6-8D6C-DA1D573A7B07}" dt="2025-06-25T14:12:47.527" v="1272" actId="1076"/>
          <ac:spMkLst>
            <pc:docMk/>
            <pc:sldMk cId="2348834351" sldId="277"/>
            <ac:spMk id="4" creationId="{237C2FF9-B599-360C-039D-5F0D318C81C2}"/>
          </ac:spMkLst>
        </pc:spChg>
        <pc:spChg chg="mod">
          <ac:chgData name="Anette Engsbo" userId="4a52a199-e77e-4c55-a903-758d5e997cd7" providerId="ADAL" clId="{DC6FA140-8447-4BA6-8D6C-DA1D573A7B07}" dt="2025-06-25T14:12:50.256" v="1273" actId="1076"/>
          <ac:spMkLst>
            <pc:docMk/>
            <pc:sldMk cId="2348834351" sldId="277"/>
            <ac:spMk id="5" creationId="{158BDF73-9DFE-6898-6797-2CBAF1212CF5}"/>
          </ac:spMkLst>
        </pc:spChg>
      </pc:sldChg>
      <pc:sldChg chg="modSp mod ord">
        <pc:chgData name="Anette Engsbo" userId="4a52a199-e77e-4c55-a903-758d5e997cd7" providerId="ADAL" clId="{DC6FA140-8447-4BA6-8D6C-DA1D573A7B07}" dt="2025-06-25T13:22:27.451" v="1260" actId="20577"/>
        <pc:sldMkLst>
          <pc:docMk/>
          <pc:sldMk cId="1077624484" sldId="289"/>
        </pc:sldMkLst>
        <pc:spChg chg="mod">
          <ac:chgData name="Anette Engsbo" userId="4a52a199-e77e-4c55-a903-758d5e997cd7" providerId="ADAL" clId="{DC6FA140-8447-4BA6-8D6C-DA1D573A7B07}" dt="2025-06-25T13:22:27.451" v="1260" actId="20577"/>
          <ac:spMkLst>
            <pc:docMk/>
            <pc:sldMk cId="1077624484" sldId="289"/>
            <ac:spMk id="4" creationId="{20E508A8-9297-E887-A515-59A4550DE176}"/>
          </ac:spMkLst>
        </pc:spChg>
      </pc:sldChg>
      <pc:sldChg chg="addSp delSp modSp mod ord modNotesTx">
        <pc:chgData name="Anette Engsbo" userId="4a52a199-e77e-4c55-a903-758d5e997cd7" providerId="ADAL" clId="{DC6FA140-8447-4BA6-8D6C-DA1D573A7B07}" dt="2025-06-25T14:43:03.995" v="1489" actId="1076"/>
        <pc:sldMkLst>
          <pc:docMk/>
          <pc:sldMk cId="1295830309" sldId="290"/>
        </pc:sldMkLst>
        <pc:spChg chg="add mod">
          <ac:chgData name="Anette Engsbo" userId="4a52a199-e77e-4c55-a903-758d5e997cd7" providerId="ADAL" clId="{DC6FA140-8447-4BA6-8D6C-DA1D573A7B07}" dt="2025-06-25T12:02:09.890" v="885" actId="767"/>
          <ac:spMkLst>
            <pc:docMk/>
            <pc:sldMk cId="1295830309" sldId="290"/>
            <ac:spMk id="2" creationId="{6BD6F465-1BC7-CF9B-69CA-91A876E2FA40}"/>
          </ac:spMkLst>
        </pc:spChg>
        <pc:spChg chg="add mod">
          <ac:chgData name="Anette Engsbo" userId="4a52a199-e77e-4c55-a903-758d5e997cd7" providerId="ADAL" clId="{DC6FA140-8447-4BA6-8D6C-DA1D573A7B07}" dt="2025-06-25T14:43:03.995" v="1489" actId="1076"/>
          <ac:spMkLst>
            <pc:docMk/>
            <pc:sldMk cId="1295830309" sldId="290"/>
            <ac:spMk id="8" creationId="{5D136826-2EBB-9DEA-4E4F-021BD9747B1E}"/>
          </ac:spMkLst>
        </pc:spChg>
        <pc:picChg chg="add mod">
          <ac:chgData name="Anette Engsbo" userId="4a52a199-e77e-4c55-a903-758d5e997cd7" providerId="ADAL" clId="{DC6FA140-8447-4BA6-8D6C-DA1D573A7B07}" dt="2025-06-23T09:31:05.754" v="122" actId="14100"/>
          <ac:picMkLst>
            <pc:docMk/>
            <pc:sldMk cId="1295830309" sldId="290"/>
            <ac:picMk id="6" creationId="{2840B256-764F-8228-E5D1-39C940FD9175}"/>
          </ac:picMkLst>
        </pc:picChg>
      </pc:sldChg>
      <pc:sldChg chg="modSp mod">
        <pc:chgData name="Anette Engsbo" userId="4a52a199-e77e-4c55-a903-758d5e997cd7" providerId="ADAL" clId="{DC6FA140-8447-4BA6-8D6C-DA1D573A7B07}" dt="2025-06-25T14:20:05.044" v="1348" actId="20577"/>
        <pc:sldMkLst>
          <pc:docMk/>
          <pc:sldMk cId="776195105" sldId="293"/>
        </pc:sldMkLst>
        <pc:spChg chg="mod">
          <ac:chgData name="Anette Engsbo" userId="4a52a199-e77e-4c55-a903-758d5e997cd7" providerId="ADAL" clId="{DC6FA140-8447-4BA6-8D6C-DA1D573A7B07}" dt="2025-06-25T14:20:05.044" v="1348" actId="20577"/>
          <ac:spMkLst>
            <pc:docMk/>
            <pc:sldMk cId="776195105" sldId="293"/>
            <ac:spMk id="4" creationId="{C68A63EE-8943-B87D-8DE9-C215CFA7FFD7}"/>
          </ac:spMkLst>
        </pc:spChg>
        <pc:spChg chg="mod">
          <ac:chgData name="Anette Engsbo" userId="4a52a199-e77e-4c55-a903-758d5e997cd7" providerId="ADAL" clId="{DC6FA140-8447-4BA6-8D6C-DA1D573A7B07}" dt="2025-06-25T14:13:17.817" v="1277" actId="1076"/>
          <ac:spMkLst>
            <pc:docMk/>
            <pc:sldMk cId="776195105" sldId="293"/>
            <ac:spMk id="5" creationId="{F17057E1-30FB-1765-031D-203D0DAF3F73}"/>
          </ac:spMkLst>
        </pc:spChg>
      </pc:sldChg>
      <pc:sldChg chg="addSp delSp modSp mod modNotesTx">
        <pc:chgData name="Anette Engsbo" userId="4a52a199-e77e-4c55-a903-758d5e997cd7" providerId="ADAL" clId="{DC6FA140-8447-4BA6-8D6C-DA1D573A7B07}" dt="2025-06-25T13:01:07.755" v="1146" actId="20577"/>
        <pc:sldMkLst>
          <pc:docMk/>
          <pc:sldMk cId="711708452" sldId="294"/>
        </pc:sldMkLst>
        <pc:spChg chg="add mod">
          <ac:chgData name="Anette Engsbo" userId="4a52a199-e77e-4c55-a903-758d5e997cd7" providerId="ADAL" clId="{DC6FA140-8447-4BA6-8D6C-DA1D573A7B07}" dt="2025-06-25T12:03:35.826" v="887"/>
          <ac:spMkLst>
            <pc:docMk/>
            <pc:sldMk cId="711708452" sldId="294"/>
            <ac:spMk id="2" creationId="{FD03627C-E861-344D-FF20-7A1485073E55}"/>
          </ac:spMkLst>
        </pc:spChg>
        <pc:spChg chg="add mod">
          <ac:chgData name="Anette Engsbo" userId="4a52a199-e77e-4c55-a903-758d5e997cd7" providerId="ADAL" clId="{DC6FA140-8447-4BA6-8D6C-DA1D573A7B07}" dt="2025-06-25T13:01:07.755" v="1146" actId="20577"/>
          <ac:spMkLst>
            <pc:docMk/>
            <pc:sldMk cId="711708452" sldId="294"/>
            <ac:spMk id="5" creationId="{7690316B-95C2-0BD2-494A-F9395D620CA3}"/>
          </ac:spMkLst>
        </pc:spChg>
        <pc:picChg chg="add mod">
          <ac:chgData name="Anette Engsbo" userId="4a52a199-e77e-4c55-a903-758d5e997cd7" providerId="ADAL" clId="{DC6FA140-8447-4BA6-8D6C-DA1D573A7B07}" dt="2025-06-23T09:43:03.559" v="177" actId="1076"/>
          <ac:picMkLst>
            <pc:docMk/>
            <pc:sldMk cId="711708452" sldId="294"/>
            <ac:picMk id="3" creationId="{EE9C2474-4499-AA06-BA86-5120CDCC9989}"/>
          </ac:picMkLst>
        </pc:picChg>
      </pc:sldChg>
      <pc:sldChg chg="add del">
        <pc:chgData name="Anette Engsbo" userId="4a52a199-e77e-4c55-a903-758d5e997cd7" providerId="ADAL" clId="{DC6FA140-8447-4BA6-8D6C-DA1D573A7B07}" dt="2025-06-23T09:19:06.313" v="21"/>
        <pc:sldMkLst>
          <pc:docMk/>
          <pc:sldMk cId="0" sldId="298"/>
        </pc:sldMkLst>
      </pc:sldChg>
      <pc:sldChg chg="modSp mod">
        <pc:chgData name="Anette Engsbo" userId="4a52a199-e77e-4c55-a903-758d5e997cd7" providerId="ADAL" clId="{DC6FA140-8447-4BA6-8D6C-DA1D573A7B07}" dt="2025-06-25T14:20:09.345" v="1350" actId="20577"/>
        <pc:sldMkLst>
          <pc:docMk/>
          <pc:sldMk cId="3684898343" sldId="476"/>
        </pc:sldMkLst>
        <pc:spChg chg="mod">
          <ac:chgData name="Anette Engsbo" userId="4a52a199-e77e-4c55-a903-758d5e997cd7" providerId="ADAL" clId="{DC6FA140-8447-4BA6-8D6C-DA1D573A7B07}" dt="2025-06-25T14:12:09.229" v="1269" actId="1076"/>
          <ac:spMkLst>
            <pc:docMk/>
            <pc:sldMk cId="3684898343" sldId="476"/>
            <ac:spMk id="2" creationId="{F22C75BF-FB52-174F-46AB-C713047BDA29}"/>
          </ac:spMkLst>
        </pc:spChg>
        <pc:spChg chg="mod">
          <ac:chgData name="Anette Engsbo" userId="4a52a199-e77e-4c55-a903-758d5e997cd7" providerId="ADAL" clId="{DC6FA140-8447-4BA6-8D6C-DA1D573A7B07}" dt="2025-06-25T14:20:09.345" v="1350" actId="20577"/>
          <ac:spMkLst>
            <pc:docMk/>
            <pc:sldMk cId="3684898343" sldId="476"/>
            <ac:spMk id="4" creationId="{D7A39916-2367-A929-F1AD-83264CAA39B5}"/>
          </ac:spMkLst>
        </pc:spChg>
      </pc:sldChg>
      <pc:sldChg chg="addSp delSp modSp mod modNotesTx">
        <pc:chgData name="Anette Engsbo" userId="4a52a199-e77e-4c55-a903-758d5e997cd7" providerId="ADAL" clId="{DC6FA140-8447-4BA6-8D6C-DA1D573A7B07}" dt="2025-06-25T12:06:43.428" v="892"/>
        <pc:sldMkLst>
          <pc:docMk/>
          <pc:sldMk cId="573387485" sldId="477"/>
        </pc:sldMkLst>
        <pc:spChg chg="add del mod">
          <ac:chgData name="Anette Engsbo" userId="4a52a199-e77e-4c55-a903-758d5e997cd7" providerId="ADAL" clId="{DC6FA140-8447-4BA6-8D6C-DA1D573A7B07}" dt="2025-06-25T12:05:21.011" v="890"/>
          <ac:spMkLst>
            <pc:docMk/>
            <pc:sldMk cId="573387485" sldId="477"/>
            <ac:spMk id="2" creationId="{6CA03FF8-DFFE-12BF-12A8-B117365853D6}"/>
          </ac:spMkLst>
        </pc:spChg>
        <pc:spChg chg="add mod">
          <ac:chgData name="Anette Engsbo" userId="4a52a199-e77e-4c55-a903-758d5e997cd7" providerId="ADAL" clId="{DC6FA140-8447-4BA6-8D6C-DA1D573A7B07}" dt="2025-06-25T12:06:43.428" v="892"/>
          <ac:spMkLst>
            <pc:docMk/>
            <pc:sldMk cId="573387485" sldId="477"/>
            <ac:spMk id="3" creationId="{3A64C212-D57B-FAE3-F6F9-19BB420F244E}"/>
          </ac:spMkLst>
        </pc:spChg>
        <pc:spChg chg="add mod">
          <ac:chgData name="Anette Engsbo" userId="4a52a199-e77e-4c55-a903-758d5e997cd7" providerId="ADAL" clId="{DC6FA140-8447-4BA6-8D6C-DA1D573A7B07}" dt="2025-06-25T10:50:59.836" v="846" actId="2711"/>
          <ac:spMkLst>
            <pc:docMk/>
            <pc:sldMk cId="573387485" sldId="477"/>
            <ac:spMk id="8" creationId="{DA7BD887-18EB-663B-F45E-CABC927ED4CA}"/>
          </ac:spMkLst>
        </pc:spChg>
        <pc:picChg chg="add mod">
          <ac:chgData name="Anette Engsbo" userId="4a52a199-e77e-4c55-a903-758d5e997cd7" providerId="ADAL" clId="{DC6FA140-8447-4BA6-8D6C-DA1D573A7B07}" dt="2025-06-23T09:43:24.967" v="181" actId="1076"/>
          <ac:picMkLst>
            <pc:docMk/>
            <pc:sldMk cId="573387485" sldId="477"/>
            <ac:picMk id="7" creationId="{4F5CABDE-7121-9730-DD57-09B63B7F1C97}"/>
          </ac:picMkLst>
        </pc:picChg>
      </pc:sldChg>
      <pc:sldChg chg="modSp del mod">
        <pc:chgData name="Anette Engsbo" userId="4a52a199-e77e-4c55-a903-758d5e997cd7" providerId="ADAL" clId="{DC6FA140-8447-4BA6-8D6C-DA1D573A7B07}" dt="2025-06-25T13:12:00.311" v="1237" actId="47"/>
        <pc:sldMkLst>
          <pc:docMk/>
          <pc:sldMk cId="3810346569" sldId="478"/>
        </pc:sldMkLst>
        <pc:spChg chg="mod">
          <ac:chgData name="Anette Engsbo" userId="4a52a199-e77e-4c55-a903-758d5e997cd7" providerId="ADAL" clId="{DC6FA140-8447-4BA6-8D6C-DA1D573A7B07}" dt="2025-06-25T10:51:27.816" v="851" actId="1076"/>
          <ac:spMkLst>
            <pc:docMk/>
            <pc:sldMk cId="3810346569" sldId="478"/>
            <ac:spMk id="2" creationId="{479A7E18-DE60-9DCA-84C1-B71FB1194024}"/>
          </ac:spMkLst>
        </pc:spChg>
        <pc:spChg chg="mod">
          <ac:chgData name="Anette Engsbo" userId="4a52a199-e77e-4c55-a903-758d5e997cd7" providerId="ADAL" clId="{DC6FA140-8447-4BA6-8D6C-DA1D573A7B07}" dt="2025-06-25T13:09:31.758" v="1220" actId="20577"/>
          <ac:spMkLst>
            <pc:docMk/>
            <pc:sldMk cId="3810346569" sldId="478"/>
            <ac:spMk id="4" creationId="{9C3A5059-56D6-1EAC-45E3-C39293A6D08B}"/>
          </ac:spMkLst>
        </pc:spChg>
        <pc:picChg chg="mod">
          <ac:chgData name="Anette Engsbo" userId="4a52a199-e77e-4c55-a903-758d5e997cd7" providerId="ADAL" clId="{DC6FA140-8447-4BA6-8D6C-DA1D573A7B07}" dt="2025-06-25T13:06:31.947" v="1212" actId="1076"/>
          <ac:picMkLst>
            <pc:docMk/>
            <pc:sldMk cId="3810346569" sldId="478"/>
            <ac:picMk id="3" creationId="{E808C12F-1C4B-C866-46CC-7A0858024AA6}"/>
          </ac:picMkLst>
        </pc:picChg>
      </pc:sldChg>
      <pc:sldChg chg="addSp delSp modSp del mod modNotesTx">
        <pc:chgData name="Anette Engsbo" userId="4a52a199-e77e-4c55-a903-758d5e997cd7" providerId="ADAL" clId="{DC6FA140-8447-4BA6-8D6C-DA1D573A7B07}" dt="2025-06-25T13:12:01.981" v="1238" actId="47"/>
        <pc:sldMkLst>
          <pc:docMk/>
          <pc:sldMk cId="3939886199" sldId="479"/>
        </pc:sldMkLst>
        <pc:spChg chg="add del mod">
          <ac:chgData name="Anette Engsbo" userId="4a52a199-e77e-4c55-a903-758d5e997cd7" providerId="ADAL" clId="{DC6FA140-8447-4BA6-8D6C-DA1D573A7B07}" dt="2025-06-25T12:09:30.202" v="898"/>
          <ac:spMkLst>
            <pc:docMk/>
            <pc:sldMk cId="3939886199" sldId="479"/>
            <ac:spMk id="2" creationId="{0AB88D69-00EE-7F64-B118-A65DCD03DBAE}"/>
          </ac:spMkLst>
        </pc:spChg>
        <pc:spChg chg="add del mod">
          <ac:chgData name="Anette Engsbo" userId="4a52a199-e77e-4c55-a903-758d5e997cd7" providerId="ADAL" clId="{DC6FA140-8447-4BA6-8D6C-DA1D573A7B07}" dt="2025-06-25T12:09:30.202" v="900"/>
          <ac:spMkLst>
            <pc:docMk/>
            <pc:sldMk cId="3939886199" sldId="479"/>
            <ac:spMk id="3" creationId="{8A3EFBE7-5160-697A-DB72-49A4285BCF96}"/>
          </ac:spMkLst>
        </pc:spChg>
        <pc:spChg chg="add mod">
          <ac:chgData name="Anette Engsbo" userId="4a52a199-e77e-4c55-a903-758d5e997cd7" providerId="ADAL" clId="{DC6FA140-8447-4BA6-8D6C-DA1D573A7B07}" dt="2025-06-25T12:09:50.331" v="902"/>
          <ac:spMkLst>
            <pc:docMk/>
            <pc:sldMk cId="3939886199" sldId="479"/>
            <ac:spMk id="4" creationId="{B5402181-0468-1F0D-7AE3-5EB43BBC4599}"/>
          </ac:spMkLst>
        </pc:spChg>
        <pc:spChg chg="add mod">
          <ac:chgData name="Anette Engsbo" userId="4a52a199-e77e-4c55-a903-758d5e997cd7" providerId="ADAL" clId="{DC6FA140-8447-4BA6-8D6C-DA1D573A7B07}" dt="2025-06-25T10:52:58.133" v="871" actId="255"/>
          <ac:spMkLst>
            <pc:docMk/>
            <pc:sldMk cId="3939886199" sldId="479"/>
            <ac:spMk id="6" creationId="{3213925C-446A-BA1B-CD10-D5A89C50B9E0}"/>
          </ac:spMkLst>
        </pc:spChg>
        <pc:picChg chg="add mod">
          <ac:chgData name="Anette Engsbo" userId="4a52a199-e77e-4c55-a903-758d5e997cd7" providerId="ADAL" clId="{DC6FA140-8447-4BA6-8D6C-DA1D573A7B07}" dt="2025-06-25T10:52:36.351" v="869" actId="1076"/>
          <ac:picMkLst>
            <pc:docMk/>
            <pc:sldMk cId="3939886199" sldId="479"/>
            <ac:picMk id="5" creationId="{6E6BDE0F-EECE-18D5-6434-6310C4F20D58}"/>
          </ac:picMkLst>
        </pc:picChg>
      </pc:sldChg>
      <pc:sldChg chg="new del">
        <pc:chgData name="Anette Engsbo" userId="4a52a199-e77e-4c55-a903-758d5e997cd7" providerId="ADAL" clId="{DC6FA140-8447-4BA6-8D6C-DA1D573A7B07}" dt="2025-06-23T09:19:09.939" v="22" actId="47"/>
        <pc:sldMkLst>
          <pc:docMk/>
          <pc:sldMk cId="3809873306" sldId="480"/>
        </pc:sldMkLst>
      </pc:sldChg>
      <pc:sldChg chg="modSp add mod ord">
        <pc:chgData name="Anette Engsbo" userId="4a52a199-e77e-4c55-a903-758d5e997cd7" providerId="ADAL" clId="{DC6FA140-8447-4BA6-8D6C-DA1D573A7B07}" dt="2025-06-25T14:13:02.541" v="1275" actId="1076"/>
        <pc:sldMkLst>
          <pc:docMk/>
          <pc:sldMk cId="3218693359" sldId="481"/>
        </pc:sldMkLst>
        <pc:spChg chg="mod">
          <ac:chgData name="Anette Engsbo" userId="4a52a199-e77e-4c55-a903-758d5e997cd7" providerId="ADAL" clId="{DC6FA140-8447-4BA6-8D6C-DA1D573A7B07}" dt="2025-06-25T14:12:58.014" v="1274" actId="1076"/>
          <ac:spMkLst>
            <pc:docMk/>
            <pc:sldMk cId="3218693359" sldId="481"/>
            <ac:spMk id="4" creationId="{237C2FF9-B599-360C-039D-5F0D318C81C2}"/>
          </ac:spMkLst>
        </pc:spChg>
        <pc:spChg chg="mod">
          <ac:chgData name="Anette Engsbo" userId="4a52a199-e77e-4c55-a903-758d5e997cd7" providerId="ADAL" clId="{DC6FA140-8447-4BA6-8D6C-DA1D573A7B07}" dt="2025-06-25T14:13:02.541" v="1275" actId="1076"/>
          <ac:spMkLst>
            <pc:docMk/>
            <pc:sldMk cId="3218693359" sldId="481"/>
            <ac:spMk id="5" creationId="{158BDF73-9DFE-6898-6797-2CBAF1212CF5}"/>
          </ac:spMkLst>
        </pc:spChg>
      </pc:sldChg>
      <pc:sldChg chg="modSp add mod ord">
        <pc:chgData name="Anette Engsbo" userId="4a52a199-e77e-4c55-a903-758d5e997cd7" providerId="ADAL" clId="{DC6FA140-8447-4BA6-8D6C-DA1D573A7B07}" dt="2025-06-25T14:24:15.132" v="1418" actId="20577"/>
        <pc:sldMkLst>
          <pc:docMk/>
          <pc:sldMk cId="999309770" sldId="482"/>
        </pc:sldMkLst>
        <pc:spChg chg="mod">
          <ac:chgData name="Anette Engsbo" userId="4a52a199-e77e-4c55-a903-758d5e997cd7" providerId="ADAL" clId="{DC6FA140-8447-4BA6-8D6C-DA1D573A7B07}" dt="2025-06-25T14:24:15.132" v="1418" actId="20577"/>
          <ac:spMkLst>
            <pc:docMk/>
            <pc:sldMk cId="999309770" sldId="482"/>
            <ac:spMk id="4" creationId="{B9BD17F5-4CC3-3F99-77F8-1BF1A224878F}"/>
          </ac:spMkLst>
        </pc:spChg>
      </pc:sldChg>
      <pc:sldChg chg="modSp add mod">
        <pc:chgData name="Anette Engsbo" userId="4a52a199-e77e-4c55-a903-758d5e997cd7" providerId="ADAL" clId="{DC6FA140-8447-4BA6-8D6C-DA1D573A7B07}" dt="2025-06-25T14:19:58.503" v="1346" actId="20577"/>
        <pc:sldMkLst>
          <pc:docMk/>
          <pc:sldMk cId="1665627689" sldId="483"/>
        </pc:sldMkLst>
        <pc:spChg chg="mod">
          <ac:chgData name="Anette Engsbo" userId="4a52a199-e77e-4c55-a903-758d5e997cd7" providerId="ADAL" clId="{DC6FA140-8447-4BA6-8D6C-DA1D573A7B07}" dt="2025-06-25T14:19:58.503" v="1346" actId="20577"/>
          <ac:spMkLst>
            <pc:docMk/>
            <pc:sldMk cId="1665627689" sldId="483"/>
            <ac:spMk id="4" creationId="{D6537A5C-C840-24B5-A9D8-18DB8F47B9DE}"/>
          </ac:spMkLst>
        </pc:spChg>
      </pc:sldChg>
      <pc:sldChg chg="add">
        <pc:chgData name="Anette Engsbo" userId="4a52a199-e77e-4c55-a903-758d5e997cd7" providerId="ADAL" clId="{DC6FA140-8447-4BA6-8D6C-DA1D573A7B07}" dt="2025-06-25T13:11:15.696" v="1222"/>
        <pc:sldMkLst>
          <pc:docMk/>
          <pc:sldMk cId="2211820867" sldId="484"/>
        </pc:sldMkLst>
      </pc:sldChg>
      <pc:sldChg chg="modSp add mod">
        <pc:chgData name="Anette Engsbo" userId="4a52a199-e77e-4c55-a903-758d5e997cd7" providerId="ADAL" clId="{DC6FA140-8447-4BA6-8D6C-DA1D573A7B07}" dt="2025-06-25T14:43:12.467" v="1490" actId="20577"/>
        <pc:sldMkLst>
          <pc:docMk/>
          <pc:sldMk cId="3864298963" sldId="485"/>
        </pc:sldMkLst>
        <pc:spChg chg="mod">
          <ac:chgData name="Anette Engsbo" userId="4a52a199-e77e-4c55-a903-758d5e997cd7" providerId="ADAL" clId="{DC6FA140-8447-4BA6-8D6C-DA1D573A7B07}" dt="2025-06-25T14:43:12.467" v="1490" actId="20577"/>
          <ac:spMkLst>
            <pc:docMk/>
            <pc:sldMk cId="3864298963" sldId="485"/>
            <ac:spMk id="4" creationId="{237C2FF9-B599-360C-039D-5F0D318C81C2}"/>
          </ac:spMkLst>
        </pc:spChg>
      </pc:sldChg>
      <pc:sldChg chg="modSp add mod">
        <pc:chgData name="Anette Engsbo" userId="4a52a199-e77e-4c55-a903-758d5e997cd7" providerId="ADAL" clId="{DC6FA140-8447-4BA6-8D6C-DA1D573A7B07}" dt="2025-06-25T14:45:50.640" v="1567" actId="20577"/>
        <pc:sldMkLst>
          <pc:docMk/>
          <pc:sldMk cId="841504010" sldId="486"/>
        </pc:sldMkLst>
        <pc:spChg chg="mod">
          <ac:chgData name="Anette Engsbo" userId="4a52a199-e77e-4c55-a903-758d5e997cd7" providerId="ADAL" clId="{DC6FA140-8447-4BA6-8D6C-DA1D573A7B07}" dt="2025-06-25T14:45:50.640" v="1567" actId="20577"/>
          <ac:spMkLst>
            <pc:docMk/>
            <pc:sldMk cId="841504010" sldId="486"/>
            <ac:spMk id="8" creationId="{30E9AAF0-DA57-1D0D-A0ED-FAE3765644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BF83-0965-41AD-A894-220F5E0CD63D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FI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ABE1-6E70-40A3-BE8C-C0B21CA8C0D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0062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1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50783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1" dirty="0"/>
              <a:t>Läs mer här: </a:t>
            </a:r>
            <a:r>
              <a:rPr lang="sv-FI" dirty="0"/>
              <a:t>https://finlex.fi/sv/lagstiftning/2016/549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4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0955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1" dirty="0"/>
              <a:t>Läs mer här:</a:t>
            </a:r>
            <a:r>
              <a:rPr lang="sv-FI" dirty="0"/>
              <a:t> https://www.svt.se/nyheter/inrikes/ny-studie-skador-redan-efter-ett-fatal-bloss-pa-e-cigaretten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24ABE1-6E70-40A3-BE8C-C0B21CA8C0DF}" type="slidenum">
              <a:rPr lang="sv-FI" smtClean="0"/>
              <a:t>6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533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1" dirty="0"/>
              <a:t>Läs mer här: </a:t>
            </a:r>
            <a:r>
              <a:rPr lang="sv-FI" b="0" dirty="0"/>
              <a:t>https://tobaksfakta.se/nikotinhalten-i-vitt-snus-kan-vara-mer-an-dubbelt-sa-hog-som-i-brunt-snus/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629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832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Läs mer hä</a:t>
            </a:r>
            <a:r>
              <a:rPr lang="sv-SE" b="0" dirty="0"/>
              <a:t>r: </a:t>
            </a:r>
            <a:r>
              <a:rPr lang="sv-SE" dirty="0"/>
              <a:t>https://www.oph.fi/sv/blogg/tillsammans-skapar-vi-nikotinfria-larmiljoer</a:t>
            </a:r>
          </a:p>
          <a:p>
            <a:endParaRPr lang="sv-FI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43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1" dirty="0"/>
              <a:t>Läs mer här: </a:t>
            </a:r>
            <a:r>
              <a:rPr lang="sv-FI" b="0" dirty="0"/>
              <a:t>https://savutonsuomi.fi/sv/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9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4358D-987E-0FFD-F70D-0D6F3085C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FFE3341-8C2E-6F1D-AAFC-E32C47D2F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2C9D921-057F-7C52-D89B-5E4916DD3B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sv-FI" b="1" dirty="0"/>
              <a:t>Läs mer här: </a:t>
            </a:r>
            <a:r>
              <a:rPr lang="sv-FI" b="0" dirty="0"/>
              <a:t>https://thl.fi/sv/teman/alkohol-tobak-och-beroenden/tobak/tobaksprodukter-och-e-cigaretter/nikotin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DFE6C2-0911-A991-25A4-0A2E41234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32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38A12-3165-86C1-82E5-4C47B4C55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A98FF7B-DDA2-1834-4563-D35B4096A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6131BF4-B33D-3045-E74A-108E77BB2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b="1" dirty="0"/>
              <a:t>Läs mer här:</a:t>
            </a:r>
            <a:r>
              <a:rPr lang="sv-FI" dirty="0"/>
              <a:t> https://thl.fi/sv/teman/alkohol-tobak-och-beroenden/tobak/tobaksprodukter-och-e-cigaretter/nikotin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93C71D8-9485-6BBA-CF5A-C7D027E81A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4ABE1-6E70-40A3-BE8C-C0B21CA8C0DF}" type="slidenum">
              <a:rPr kumimoji="0" lang="sv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46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2311A6-53D3-F709-42E1-127AD9100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E925E33-2FD5-9869-8E18-B9EBB403F3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072D9A-EE0B-7F36-A508-8510AB528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9A62B86-DF11-2DFE-9B30-6628C41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AC670BC-ED33-EBB7-1A16-908AB737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703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4EF0DC-8742-4DFA-BDE4-65A286CF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4172E12-3107-30B6-EA50-046472D1F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B98F5B0-3EAF-BC47-D000-E326861F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2B2784-48D7-7AE0-FC52-8E22BE3B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208775B-723A-F1A0-5F98-A137C31E7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31090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FE545F-46A3-0BA3-3FB9-E44B2AEB6F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47E7877-8315-512E-D660-8445DB01B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7BB0BF-FB91-EE57-1528-C52A8E68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35FE6-FADE-05F3-BF2F-179F2BBE7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18621D0-3F8D-B448-6B1F-2573D5C28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9926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B16E5-96DF-8512-2366-685545F4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AA3A17-4A07-E9F9-1C52-4808E615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865E0E7-69C6-E4ED-02FD-6E8E9584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82E9FE-8E79-9E98-F9DF-CEF44BAB0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8ECF3C2-3E5F-6285-D866-E388353E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8497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BF7B32-756B-607B-716F-E973BB5C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DC747FC-E997-CAF2-415A-D799415D7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E55091-0673-0A9C-B974-E7698FF0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16BFCC-90F8-CB91-860F-A0FFC2C31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F7B2EA4-5F12-0DC7-8021-C3CDAF33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138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09A516-5FCE-CB1B-A4BB-D19A3758C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B13F6B-7E4A-132A-FFC5-D5B6DE47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B7A882A-72F1-C4CB-6328-EE56D69DB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6E5A6B7-233E-7A5D-DBF3-1BBC151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6B3AABB-5B80-E6CB-0C93-0344B552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60CAA7-2F0C-2A02-8FBF-3F5E8642F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1040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DA84C-B619-D5D4-35E4-2F60F8EE2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5E152D9-9DC8-0BAD-AC05-F0737E3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3688B08-9D8A-01A8-2DDF-CC2CA8EE3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42B34FE-9408-5EC4-4C8B-C690E5B77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11E766C-AB70-50EF-CC69-F49DD62E4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EFE6F96-DF79-53BA-F8D0-755C6042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59A5A337-5696-AA6E-9D61-98F0492E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05BE390-3EF4-1324-7032-301DE20C1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37873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293842-2B84-B680-36AE-4A90F3C4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E3DF765-A272-8BBE-58B3-2348E4921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4FC51BC-6B85-FF07-EA29-CA81E31E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B4AE91A-608F-0988-1EBD-53FDA4F2C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4053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9DC3564-FBC1-2809-C0DC-55829163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06532CC-975E-F7A5-C596-9D27DFFB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5988E0A-6473-7B24-D557-7B867026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2081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ADF84-4AAC-6967-4F89-4852B69DE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0EC5102-9423-4243-F7AD-A27722A3C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07D04E4-F8B1-E053-A949-8BEB490C3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9087A95-7CFE-E2AE-D976-0B8AD666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C296ABB-072C-C789-8128-867C8C85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9B5404-D300-640F-93F7-BA2BD1B7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7670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93F73DA-B777-49F3-7F59-44BC572A2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C7535C0-955C-2535-40C0-722FC50C9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5DA5024-C388-B0AF-59A6-EC5A2C06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55D5287-3974-E1DC-35E2-28787275E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18AF609-E125-3A62-BFF3-15E904907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E8A35C-3AF4-263C-CD64-05265293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55012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42DFBDA-DCAB-B8F7-806A-3BFC6E3E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C7E441-1F5F-3CEF-3472-F6451AEA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FI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22D5C6-EFE8-7171-5DAA-41C4010F2B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77A73D-B841-48CA-9EE6-CCD52E159224}" type="datetimeFigureOut">
              <a:rPr lang="sv-FI" smtClean="0"/>
              <a:t>2025-06-25</a:t>
            </a:fld>
            <a:endParaRPr lang="sv-FI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E3EC7F-3F90-AA95-9364-8ADB681B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EFAE117-815B-0D3F-3BFC-0A6432C3B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48C15C-65BC-4AA5-B366-1DFFDB007D6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ph.fi/sv/blogg/tillsammans-skapar-vi-nikotinfria-larmiljo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avutonsuomi.fi/sv/" TargetMode="Externa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l.fi/sv/teman/alkohol-tobak-och-beroenden/tobak/tobaksprodukter-och-e-cigaretter/nikotin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l.fi/sv/teman/alkohol-tobak-och-beroenden/tobak/tobaksprodukter-och-e-cigaretter/nikot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finlex.fi/sv/lagstiftning/2016/54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vt.se/nyheter/inrikes/ny-studie-skador-redan-efter-ett-fatal-bloss-pa-e-cigarette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baksfakta.se/nikotinhalten-i-vitt-snus-kan-vara-mer-an-dubbelt-sa-hog-som-i-brunt-snu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C13CF61C-CE8D-B218-5C2B-D22D4D3868DC}"/>
              </a:ext>
            </a:extLst>
          </p:cNvPr>
          <p:cNvSpPr txBox="1"/>
          <p:nvPr/>
        </p:nvSpPr>
        <p:spPr>
          <a:xfrm>
            <a:off x="3189514" y="4181051"/>
            <a:ext cx="5519057" cy="1057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574B3B3-946A-2770-492D-DD6E24AF3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178AC2B-CEC1-EB6F-54A8-9191CCC579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7392060-B7FC-1D29-A179-27A111241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9"/>
            <a:ext cx="12334277" cy="692200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90677971-0EE7-04C4-9657-C443E9827A10}"/>
              </a:ext>
            </a:extLst>
          </p:cNvPr>
          <p:cNvSpPr txBox="1"/>
          <p:nvPr/>
        </p:nvSpPr>
        <p:spPr>
          <a:xfrm>
            <a:off x="2721802" y="2592185"/>
            <a:ext cx="6318503" cy="15721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FI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83341C1-E171-BB53-BB42-E35C1A598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800" y="2202244"/>
            <a:ext cx="6390122" cy="195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8BE7CECC-6A16-8F02-BB28-1294660D63B5}"/>
              </a:ext>
            </a:extLst>
          </p:cNvPr>
          <p:cNvSpPr txBox="1"/>
          <p:nvPr/>
        </p:nvSpPr>
        <p:spPr>
          <a:xfrm>
            <a:off x="3680349" y="4304267"/>
            <a:ext cx="5028222" cy="808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AEDD4D5-9125-53A8-80FD-8C51A0CD1B2C}"/>
              </a:ext>
            </a:extLst>
          </p:cNvPr>
          <p:cNvSpPr txBox="1"/>
          <p:nvPr/>
        </p:nvSpPr>
        <p:spPr>
          <a:xfrm>
            <a:off x="3189514" y="4429919"/>
            <a:ext cx="5878770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sz="4500" dirty="0">
                <a:solidFill>
                  <a:srgbClr val="EA5B0C"/>
                </a:solidFill>
                <a:latin typeface="Lora" pitchFamily="2" charset="0"/>
              </a:rPr>
              <a:t>Tobak och nikotin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D0FA2AD-D10B-DFEF-1FFD-8C1D4FA62896}"/>
              </a:ext>
            </a:extLst>
          </p:cNvPr>
          <p:cNvSpPr txBox="1"/>
          <p:nvPr/>
        </p:nvSpPr>
        <p:spPr>
          <a:xfrm>
            <a:off x="10069286" y="5704114"/>
            <a:ext cx="1469571" cy="729343"/>
          </a:xfrm>
          <a:prstGeom prst="rect">
            <a:avLst/>
          </a:prstGeom>
          <a:solidFill>
            <a:srgbClr val="018D83"/>
          </a:solidFill>
        </p:spPr>
        <p:txBody>
          <a:bodyPr wrap="square" rtlCol="0">
            <a:spAutoFit/>
          </a:bodyPr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90145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A2BCFA9-98B2-3FCE-EEC7-53B1F6FC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0E9AAF0-DA57-1D0D-A0ED-FAE376564473}"/>
              </a:ext>
            </a:extLst>
          </p:cNvPr>
          <p:cNvSpPr txBox="1"/>
          <p:nvPr/>
        </p:nvSpPr>
        <p:spPr>
          <a:xfrm>
            <a:off x="1782535" y="2332318"/>
            <a:ext cx="86269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Varken tobak eller tobakssurrogat får användas i skolor, daghem eller andra utrymmen som är avsedda för barn och unga</a:t>
            </a:r>
            <a:r>
              <a:rPr lang="sv-SE" sz="40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Detta gäller även för de vuxna.</a:t>
            </a:r>
            <a:endParaRPr kumimoji="0" lang="sv-SE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7217541-9BF1-9FD1-F8DE-D5A815A2EC54}"/>
              </a:ext>
            </a:extLst>
          </p:cNvPr>
          <p:cNvSpPr txBox="1"/>
          <p:nvPr/>
        </p:nvSpPr>
        <p:spPr>
          <a:xfrm>
            <a:off x="9013371" y="5412258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Läs mer här</a:t>
            </a: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0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F8B73FA4-803F-834E-2A6D-3340C8BB3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7169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6537A5C-C840-24B5-A9D8-18DB8F47B9DE}"/>
              </a:ext>
            </a:extLst>
          </p:cNvPr>
          <p:cNvSpPr txBox="1"/>
          <p:nvPr/>
        </p:nvSpPr>
        <p:spPr>
          <a:xfrm>
            <a:off x="1868716" y="1306286"/>
            <a:ext cx="93435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Påstående 5: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Finlands regering siktar på att Finland ska vara tobaksfritt och nikotinfritt år 2030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CEB7F47-0D72-5831-FA3D-A8CC3102A274}"/>
              </a:ext>
            </a:extLst>
          </p:cNvPr>
          <p:cNvSpPr txBox="1"/>
          <p:nvPr/>
        </p:nvSpPr>
        <p:spPr>
          <a:xfrm>
            <a:off x="5470167" y="5210749"/>
            <a:ext cx="40494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16656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FBF12658-A4E9-E761-03CB-B07129A4C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A115107-D187-6F28-0CEB-AA78ABC8C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826" y="1334022"/>
            <a:ext cx="2795550" cy="378485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E888169-20C5-0C9C-9CC7-B3A6C1F30D83}"/>
              </a:ext>
            </a:extLst>
          </p:cNvPr>
          <p:cNvSpPr txBox="1"/>
          <p:nvPr/>
        </p:nvSpPr>
        <p:spPr>
          <a:xfrm>
            <a:off x="3938130" y="1811621"/>
            <a:ext cx="73204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Idag vet vi hur ohälsosamt och farligt tobak och nikotin är.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Finlands regering har bestämt att Finland ska vara tobaksfritt och nikotinfritt år 2030 med hjälp av bland annat strängare tobakslagar och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dyrare tobakspriser.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sv-FI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D5708E-7BF7-677E-AED8-C8D7C1DBD337}"/>
              </a:ext>
            </a:extLst>
          </p:cNvPr>
          <p:cNvSpPr txBox="1"/>
          <p:nvPr/>
        </p:nvSpPr>
        <p:spPr>
          <a:xfrm>
            <a:off x="1909725" y="5442466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5"/>
              </a:rPr>
              <a:t>Läs mer här</a:t>
            </a: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82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175C6-D985-17EE-CC0F-2D92F1DDF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6FF23A-2141-5D71-EC0D-EA0DA04BA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68A63EE-8943-B87D-8DE9-C215CFA7FFD7}"/>
              </a:ext>
            </a:extLst>
          </p:cNvPr>
          <p:cNvSpPr txBox="1"/>
          <p:nvPr/>
        </p:nvSpPr>
        <p:spPr>
          <a:xfrm>
            <a:off x="2104804" y="1164771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Påstående 6: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Nikotin är ett ämne som hjälper tobaksplantan att växa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17057E1-30FB-1765-031D-203D0DAF3F73}"/>
              </a:ext>
            </a:extLst>
          </p:cNvPr>
          <p:cNvSpPr txBox="1"/>
          <p:nvPr/>
        </p:nvSpPr>
        <p:spPr>
          <a:xfrm>
            <a:off x="4301786" y="4762423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77619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0718D-2A03-9642-B6FC-2E673E089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E9C2474-4499-AA06-BA86-5120CDCC9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690316B-95C2-0BD2-494A-F9395D620CA3}"/>
              </a:ext>
            </a:extLst>
          </p:cNvPr>
          <p:cNvSpPr txBox="1"/>
          <p:nvPr/>
        </p:nvSpPr>
        <p:spPr>
          <a:xfrm>
            <a:off x="1861457" y="1959428"/>
            <a:ext cx="88609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Nikotin finns naturligt i tobaksplantan och dess uppgift är att skydda tobaksplantan från insektsangrepp, så nikotinet är alltså ett insektsgift.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D03627C-E861-344D-FF20-7A1485073E55}"/>
              </a:ext>
            </a:extLst>
          </p:cNvPr>
          <p:cNvSpPr txBox="1"/>
          <p:nvPr/>
        </p:nvSpPr>
        <p:spPr>
          <a:xfrm>
            <a:off x="9024257" y="5431971"/>
            <a:ext cx="2046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>
                <a:hlinkClick r:id="rId4"/>
              </a:rPr>
              <a:t>Läs mer här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11708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4B1CF-9A07-AB40-10DC-242A251F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2CF6D0-18BD-2B71-6226-D1C39377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7A39916-2367-A929-F1AD-83264CAA39B5}"/>
              </a:ext>
            </a:extLst>
          </p:cNvPr>
          <p:cNvSpPr txBox="1"/>
          <p:nvPr/>
        </p:nvSpPr>
        <p:spPr>
          <a:xfrm>
            <a:off x="2028603" y="1248566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Påstående 7: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 symtom på nikotinförgiftning bör man uppsöka läkarvård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22C75BF-FB52-174F-46AB-C713047BDA29}"/>
              </a:ext>
            </a:extLst>
          </p:cNvPr>
          <p:cNvSpPr txBox="1"/>
          <p:nvPr/>
        </p:nvSpPr>
        <p:spPr>
          <a:xfrm>
            <a:off x="4225585" y="459377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36848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D8038-5F8F-C23B-C00F-CAA5D13C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39D3C37-04DE-D49F-F01D-D79BF15724C1}"/>
              </a:ext>
            </a:extLst>
          </p:cNvPr>
          <p:cNvSpPr txBox="1"/>
          <p:nvPr/>
        </p:nvSpPr>
        <p:spPr>
          <a:xfrm>
            <a:off x="676304" y="987518"/>
            <a:ext cx="10552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FI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F5CABDE-7121-9730-DD57-09B63B7F1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5" y="0"/>
            <a:ext cx="12177765" cy="685008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DA7BD887-18EB-663B-F45E-CABC927ED4CA}"/>
              </a:ext>
            </a:extLst>
          </p:cNvPr>
          <p:cNvSpPr txBox="1"/>
          <p:nvPr/>
        </p:nvSpPr>
        <p:spPr>
          <a:xfrm>
            <a:off x="274027" y="1856230"/>
            <a:ext cx="11643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 nikotinförgiftning bör läkarvård uppsökas. </a:t>
            </a:r>
          </a:p>
          <a:p>
            <a:pPr algn="ctr"/>
            <a:endParaRPr lang="sv-S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v-S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Symtomen är illamående, kräkningar, huvudvärk och </a:t>
            </a:r>
          </a:p>
          <a:p>
            <a:pPr algn="ctr"/>
            <a:r>
              <a:rPr lang="sv-S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darrningar. Även lågt blodtryck, hög/låg eller </a:t>
            </a:r>
          </a:p>
          <a:p>
            <a:pPr algn="ctr"/>
            <a:r>
              <a:rPr lang="sv-S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oregelbunden puls samt andningssvårigheter </a:t>
            </a:r>
          </a:p>
          <a:p>
            <a:pPr algn="ctr"/>
            <a:r>
              <a:rPr lang="sv-S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kan förekomma.</a:t>
            </a:r>
          </a:p>
          <a:p>
            <a:pPr algn="ctr"/>
            <a:endParaRPr lang="sv-SE" sz="3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v-SE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Nikotinpåsar är livsfarliga för bebisar, små barn och djur.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A64C212-D57B-FAE3-F6F9-19BB420F244E}"/>
              </a:ext>
            </a:extLst>
          </p:cNvPr>
          <p:cNvSpPr txBox="1"/>
          <p:nvPr/>
        </p:nvSpPr>
        <p:spPr>
          <a:xfrm>
            <a:off x="9241971" y="5641882"/>
            <a:ext cx="188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>
                <a:hlinkClick r:id="rId4"/>
              </a:rPr>
              <a:t>Läs mer här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57338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7370A-9D42-60EA-772B-6CF1423E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61A8B42D-D5BE-2B0C-84F1-96A720166107}"/>
              </a:ext>
            </a:extLst>
          </p:cNvPr>
          <p:cNvSpPr/>
          <p:nvPr/>
        </p:nvSpPr>
        <p:spPr>
          <a:xfrm>
            <a:off x="-214204" y="2949293"/>
            <a:ext cx="9561577" cy="4135382"/>
          </a:xfrm>
          <a:custGeom>
            <a:avLst/>
            <a:gdLst/>
            <a:ahLst/>
            <a:cxnLst/>
            <a:rect l="l" t="t" r="r" b="b"/>
            <a:pathLst>
              <a:path w="14342366" h="6203073">
                <a:moveTo>
                  <a:pt x="0" y="0"/>
                </a:moveTo>
                <a:lnTo>
                  <a:pt x="14342366" y="0"/>
                </a:lnTo>
                <a:lnTo>
                  <a:pt x="14342366" y="6203073"/>
                </a:lnTo>
                <a:lnTo>
                  <a:pt x="0" y="62030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53E674B-1FA7-6170-9477-60F86441A634}"/>
              </a:ext>
            </a:extLst>
          </p:cNvPr>
          <p:cNvSpPr/>
          <p:nvPr/>
        </p:nvSpPr>
        <p:spPr>
          <a:xfrm>
            <a:off x="6096000" y="2575560"/>
            <a:ext cx="6096000" cy="4282440"/>
          </a:xfrm>
          <a:custGeom>
            <a:avLst/>
            <a:gdLst/>
            <a:ahLst/>
            <a:cxnLst/>
            <a:rect l="l" t="t" r="r" b="b"/>
            <a:pathLst>
              <a:path w="9144000" h="6423660">
                <a:moveTo>
                  <a:pt x="0" y="0"/>
                </a:moveTo>
                <a:lnTo>
                  <a:pt x="9144000" y="0"/>
                </a:lnTo>
                <a:lnTo>
                  <a:pt x="9144000" y="6423660"/>
                </a:lnTo>
                <a:lnTo>
                  <a:pt x="0" y="6423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3C7DADA-45FE-A485-C717-4629A4ABFE26}"/>
              </a:ext>
            </a:extLst>
          </p:cNvPr>
          <p:cNvSpPr/>
          <p:nvPr/>
        </p:nvSpPr>
        <p:spPr>
          <a:xfrm>
            <a:off x="3037170" y="-192391"/>
            <a:ext cx="7534173" cy="1309063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8C77B0B-23C7-680A-5396-C0BF8AC4F18E}"/>
              </a:ext>
            </a:extLst>
          </p:cNvPr>
          <p:cNvSpPr/>
          <p:nvPr/>
        </p:nvSpPr>
        <p:spPr>
          <a:xfrm>
            <a:off x="10490269" y="1"/>
            <a:ext cx="1814772" cy="2297995"/>
          </a:xfrm>
          <a:custGeom>
            <a:avLst/>
            <a:gdLst/>
            <a:ahLst/>
            <a:cxnLst/>
            <a:rect l="l" t="t" r="r" b="b"/>
            <a:pathLst>
              <a:path w="2722158" h="3446993">
                <a:moveTo>
                  <a:pt x="0" y="0"/>
                </a:moveTo>
                <a:lnTo>
                  <a:pt x="2722158" y="0"/>
                </a:lnTo>
                <a:lnTo>
                  <a:pt x="2722158" y="3446993"/>
                </a:lnTo>
                <a:lnTo>
                  <a:pt x="0" y="34469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751A1577-D5FB-17DB-016A-4B7500E3B6FB}"/>
              </a:ext>
            </a:extLst>
          </p:cNvPr>
          <p:cNvSpPr/>
          <p:nvPr/>
        </p:nvSpPr>
        <p:spPr>
          <a:xfrm>
            <a:off x="9098143" y="1095355"/>
            <a:ext cx="2770933" cy="2960409"/>
          </a:xfrm>
          <a:custGeom>
            <a:avLst/>
            <a:gdLst/>
            <a:ahLst/>
            <a:cxnLst/>
            <a:rect l="l" t="t" r="r" b="b"/>
            <a:pathLst>
              <a:path w="4703565" h="5081741">
                <a:moveTo>
                  <a:pt x="0" y="0"/>
                </a:moveTo>
                <a:lnTo>
                  <a:pt x="4703565" y="0"/>
                </a:lnTo>
                <a:lnTo>
                  <a:pt x="4703565" y="5081742"/>
                </a:lnTo>
                <a:lnTo>
                  <a:pt x="0" y="50817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9B0CFC6-D56D-2533-1EF4-D0AC7F697D7F}"/>
              </a:ext>
            </a:extLst>
          </p:cNvPr>
          <p:cNvSpPr/>
          <p:nvPr/>
        </p:nvSpPr>
        <p:spPr>
          <a:xfrm>
            <a:off x="-131223" y="5016984"/>
            <a:ext cx="3168392" cy="1841181"/>
          </a:xfrm>
          <a:custGeom>
            <a:avLst/>
            <a:gdLst/>
            <a:ahLst/>
            <a:cxnLst/>
            <a:rect l="l" t="t" r="r" b="b"/>
            <a:pathLst>
              <a:path w="4752588" h="2761771">
                <a:moveTo>
                  <a:pt x="0" y="0"/>
                </a:moveTo>
                <a:lnTo>
                  <a:pt x="4752588" y="0"/>
                </a:lnTo>
                <a:lnTo>
                  <a:pt x="4752588" y="2761771"/>
                </a:lnTo>
                <a:lnTo>
                  <a:pt x="0" y="27617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4F3B764-6D4E-2EA7-66A9-7DB8423491C4}"/>
              </a:ext>
            </a:extLst>
          </p:cNvPr>
          <p:cNvSpPr txBox="1"/>
          <p:nvPr/>
        </p:nvSpPr>
        <p:spPr>
          <a:xfrm>
            <a:off x="3144180" y="3185330"/>
            <a:ext cx="5999820" cy="838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EA5B0C"/>
                </a:solidFill>
                <a:effectLst/>
                <a:uLnTx/>
                <a:uFillTx/>
                <a:latin typeface="Lora" pitchFamily="2" charset="0"/>
                <a:ea typeface="Montserrat Medium"/>
                <a:cs typeface="Montserrat Medium"/>
                <a:sym typeface="Montserrat Medium"/>
              </a:rPr>
              <a:t>Frågesport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EA5B0C"/>
              </a:solidFill>
              <a:effectLst/>
              <a:uLnTx/>
              <a:uFillTx/>
              <a:latin typeface="Lora" pitchFamily="2" charset="0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C03BBF2-1D55-128F-AE1C-D4A7B01DDE3D}"/>
              </a:ext>
            </a:extLst>
          </p:cNvPr>
          <p:cNvSpPr/>
          <p:nvPr/>
        </p:nvSpPr>
        <p:spPr>
          <a:xfrm rot="18123507">
            <a:off x="-2846402" y="-1020125"/>
            <a:ext cx="8032085" cy="2503838"/>
          </a:xfrm>
          <a:custGeom>
            <a:avLst/>
            <a:gdLst/>
            <a:ahLst/>
            <a:cxnLst/>
            <a:rect l="l" t="t" r="r" b="b"/>
            <a:pathLst>
              <a:path w="11301259" h="1963594">
                <a:moveTo>
                  <a:pt x="0" y="0"/>
                </a:moveTo>
                <a:lnTo>
                  <a:pt x="11301259" y="0"/>
                </a:lnTo>
                <a:lnTo>
                  <a:pt x="11301259" y="1963593"/>
                </a:lnTo>
                <a:lnTo>
                  <a:pt x="0" y="1963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673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246318" y="947057"/>
            <a:ext cx="92054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Påstående 1:</a:t>
            </a:r>
            <a:endParaRPr lang="sv-SE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sv-SE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v-S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är 18 års åldersgräns på att </a:t>
            </a:r>
          </a:p>
          <a:p>
            <a:pPr algn="ctr"/>
            <a:r>
              <a:rPr lang="sv-S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köpa och använda </a:t>
            </a:r>
          </a:p>
          <a:p>
            <a:pPr algn="ctr"/>
            <a:r>
              <a:rPr lang="sv-S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e-cigaretter och nikotinpåsar </a:t>
            </a:r>
          </a:p>
          <a:p>
            <a:pPr algn="ctr"/>
            <a:r>
              <a:rPr lang="sv-S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Finland</a:t>
            </a:r>
            <a:endParaRPr lang="sv-SE" sz="4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323558" y="5403111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6000" dirty="0">
                <a:solidFill>
                  <a:srgbClr val="00B050"/>
                </a:solidFill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23488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A9FCC15-A226-36A8-417C-EA0C9278B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4765"/>
            <a:ext cx="12192000" cy="690276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7B823CF-79A8-C61B-47C6-6F9397DC3FF0}"/>
              </a:ext>
            </a:extLst>
          </p:cNvPr>
          <p:cNvSpPr txBox="1"/>
          <p:nvPr/>
        </p:nvSpPr>
        <p:spPr>
          <a:xfrm>
            <a:off x="1219200" y="2053614"/>
            <a:ext cx="9753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E-cigaretter även kallade </a:t>
            </a:r>
            <a:r>
              <a:rPr lang="sv-SE" sz="3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vejp</a:t>
            </a:r>
            <a:r>
              <a:rPr lang="sv-SE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och nikotinpåsar även kallade vitt snus innehåller inte tobak och därför kallas dom tobakssubstitut.</a:t>
            </a:r>
          </a:p>
          <a:p>
            <a:pPr algn="ctr"/>
            <a:endParaRPr lang="sv-SE" sz="3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v-SE" sz="3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För tobakssubstitut gäller samma åldersgräns som för andra tobaksprodukter, dvs 18 år</a:t>
            </a:r>
            <a:r>
              <a:rPr lang="sv-SE" sz="3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56F0855-B63B-AA90-65D3-D39CCF2B9C0C}"/>
              </a:ext>
            </a:extLst>
          </p:cNvPr>
          <p:cNvSpPr txBox="1"/>
          <p:nvPr/>
        </p:nvSpPr>
        <p:spPr>
          <a:xfrm>
            <a:off x="8735785" y="5540829"/>
            <a:ext cx="2492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>
                <a:hlinkClick r:id="rId4"/>
              </a:rPr>
              <a:t>Läs mer här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1196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6C1F2-8367-F5D0-D4A9-8E409CDF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7E68D11-98B4-D32B-0D4F-8D751ABBE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0E508A8-9297-E887-A515-59A4550DE176}"/>
              </a:ext>
            </a:extLst>
          </p:cNvPr>
          <p:cNvSpPr txBox="1"/>
          <p:nvPr/>
        </p:nvSpPr>
        <p:spPr>
          <a:xfrm>
            <a:off x="2028604" y="1099456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Påstående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E-cigaretter är inte lika skadliga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 vanliga tobakscigaretter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E26B9DC-1C88-7A1E-3216-5C5497CF0244}"/>
              </a:ext>
            </a:extLst>
          </p:cNvPr>
          <p:cNvSpPr txBox="1"/>
          <p:nvPr/>
        </p:nvSpPr>
        <p:spPr>
          <a:xfrm>
            <a:off x="3986100" y="4871280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FALSKT</a:t>
            </a:r>
          </a:p>
        </p:txBody>
      </p:sp>
    </p:spTree>
    <p:extLst>
      <p:ext uri="{BB962C8B-B14F-4D97-AF65-F5344CB8AC3E}">
        <p14:creationId xmlns:p14="http://schemas.microsoft.com/office/powerpoint/2010/main" val="107762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8165A-9C8C-ECFE-497D-C6A3F97FD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840B256-764F-8228-E5D1-39C940FD9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D136826-2EBB-9DEA-4E4F-021BD9747B1E}"/>
              </a:ext>
            </a:extLst>
          </p:cNvPr>
          <p:cNvSpPr txBox="1"/>
          <p:nvPr/>
        </p:nvSpPr>
        <p:spPr>
          <a:xfrm>
            <a:off x="800100" y="1785332"/>
            <a:ext cx="1059180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Dom flesta e-cigaretter innehåller nikotin och alla innehåller ämnen som är mycket skadliga för människan. </a:t>
            </a:r>
          </a:p>
          <a:p>
            <a:pPr algn="ctr"/>
            <a:endParaRPr lang="sv-SE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v-SE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Nikotin skadar munhälsa, hjärta, kärl, kolesterol, insulinnivåer, minne, inlärning, psykisk hälsa, foster i gravida kvinnors magar med mera.</a:t>
            </a:r>
          </a:p>
          <a:p>
            <a:pPr algn="ctr"/>
            <a:endParaRPr lang="sv-SE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sv-SE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är ingen idé att jämföra olika tobaksprodukter eftersom alla är skadliga. Den nyaste forskningen visar att till och med en liten mängd </a:t>
            </a:r>
          </a:p>
          <a:p>
            <a:pPr algn="ctr"/>
            <a:r>
              <a:rPr lang="sv-SE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e-cigaretter skadar lungorna och skapar inflammationer i kroppen. </a:t>
            </a:r>
          </a:p>
          <a:p>
            <a:pPr algn="ctr"/>
            <a:r>
              <a:rPr lang="sv-SE" sz="2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kommer nya forskningsresultat hela tiden.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BD6F465-1BC7-CF9B-69CA-91A876E2FA40}"/>
              </a:ext>
            </a:extLst>
          </p:cNvPr>
          <p:cNvSpPr txBox="1"/>
          <p:nvPr/>
        </p:nvSpPr>
        <p:spPr>
          <a:xfrm>
            <a:off x="9372600" y="5724872"/>
            <a:ext cx="1807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>
                <a:hlinkClick r:id="rId4"/>
              </a:rPr>
              <a:t>Läs mer här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29583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1876205" y="1099457"/>
            <a:ext cx="9205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Påstående 3:</a:t>
            </a: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Vitt snus är mindre skadligt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än vanligt brunt snus</a:t>
            </a: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073187" y="4491849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FALSKT</a:t>
            </a:r>
            <a:endParaRPr kumimoji="0" lang="sv-FI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A72E1A-A661-3407-CBC6-7FB857E39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9BD17F5-4CC3-3F99-77F8-1BF1A224878F}"/>
              </a:ext>
            </a:extLst>
          </p:cNvPr>
          <p:cNvSpPr txBox="1"/>
          <p:nvPr/>
        </p:nvSpPr>
        <p:spPr>
          <a:xfrm>
            <a:off x="817944" y="1769575"/>
            <a:ext cx="105561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Nikotinpåsar även kallat vitt snus innehåller inte tobak och innehåller lite mindre nitrosaminer och tungmetaller än det bruna snuset.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 det vita snuset innehåller oftast mycket mera nikotin istället än vanligt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brunt snus och gör det mycket mera beroendeframkallande.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Nikotin skadar munhälsa, hjärta, kärl, kolesterol, insulinnivåer,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minne, inlärning, psykisk hälsa, foster i gravida kvinnors magar mm.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är ingen idé att jämföra olika tobaksprodukter eftersom alla är skadliga.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Forskningen har ännu inte hunnit visa exakt hur farliga de nya produkterna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påverkar oss. Det kommer nya forskningsresultat hela tiden.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FI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DED7AF8-CF79-5BFE-6013-DC5020B8C375}"/>
              </a:ext>
            </a:extLst>
          </p:cNvPr>
          <p:cNvSpPr txBox="1"/>
          <p:nvPr/>
        </p:nvSpPr>
        <p:spPr>
          <a:xfrm>
            <a:off x="9430956" y="5660414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4"/>
              </a:rPr>
              <a:t>Läs mer här</a:t>
            </a:r>
            <a:endParaRPr kumimoji="0" lang="sv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0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594A902-D602-1E7C-5935-55E4F140A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85805" cy="685800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237C2FF9-B599-360C-039D-5F0D318C81C2}"/>
              </a:ext>
            </a:extLst>
          </p:cNvPr>
          <p:cNvSpPr txBox="1"/>
          <p:nvPr/>
        </p:nvSpPr>
        <p:spPr>
          <a:xfrm>
            <a:off x="2362198" y="1469570"/>
            <a:ext cx="850174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Påstående 4: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 är olagligt att använda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e-cigaretter och nikotinpåsar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skolan fast man är vuxen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58BDF73-9DFE-6898-6797-2CBAF1212CF5}"/>
              </a:ext>
            </a:extLst>
          </p:cNvPr>
          <p:cNvSpPr txBox="1"/>
          <p:nvPr/>
        </p:nvSpPr>
        <p:spPr>
          <a:xfrm>
            <a:off x="4207325" y="5116130"/>
            <a:ext cx="4811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6000" b="0" i="0" u="none" strike="noStrike" kern="1200" cap="none" spc="0" normalizeH="0" baseline="0" noProof="0" dirty="0">
                <a:ln>
                  <a:noFill/>
                </a:ln>
                <a:solidFill>
                  <a:srgbClr val="196B24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SANT</a:t>
            </a:r>
          </a:p>
        </p:txBody>
      </p:sp>
    </p:spTree>
    <p:extLst>
      <p:ext uri="{BB962C8B-B14F-4D97-AF65-F5344CB8AC3E}">
        <p14:creationId xmlns:p14="http://schemas.microsoft.com/office/powerpoint/2010/main" val="38642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6E6FC75F032141BDA9C71720FD40C0" ma:contentTypeVersion="16" ma:contentTypeDescription="Skapa ett nytt dokument." ma:contentTypeScope="" ma:versionID="6f50a6d758cb078dec201d0d3e9926db">
  <xsd:schema xmlns:xsd="http://www.w3.org/2001/XMLSchema" xmlns:xs="http://www.w3.org/2001/XMLSchema" xmlns:p="http://schemas.microsoft.com/office/2006/metadata/properties" xmlns:ns2="a33c9caf-926e-46b4-ad4d-d40aa3b7619b" xmlns:ns3="a2dbb736-59a8-4798-93cb-5a03d1fa9f7b" targetNamespace="http://schemas.microsoft.com/office/2006/metadata/properties" ma:root="true" ma:fieldsID="99fc4be400e12b2c9a0cc34198f5b099" ns2:_="" ns3:_="">
    <xsd:import namespace="a33c9caf-926e-46b4-ad4d-d40aa3b7619b"/>
    <xsd:import namespace="a2dbb736-59a8-4798-93cb-5a03d1fa9f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c9caf-926e-46b4-ad4d-d40aa3b761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86b23c3f-5f61-4af7-9c5e-bdd0525bb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bb736-59a8-4798-93cb-5a03d1fa9f7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022d6c5-c43d-492e-8258-27e587eecba7}" ma:internalName="TaxCatchAll" ma:showField="CatchAllData" ma:web="a2dbb736-59a8-4798-93cb-5a03d1fa9f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3c9caf-926e-46b4-ad4d-d40aa3b7619b">
      <Terms xmlns="http://schemas.microsoft.com/office/infopath/2007/PartnerControls"/>
    </lcf76f155ced4ddcb4097134ff3c332f>
    <TaxCatchAll xmlns="a2dbb736-59a8-4798-93cb-5a03d1fa9f7b" xsi:nil="true"/>
  </documentManagement>
</p:properties>
</file>

<file path=customXml/itemProps1.xml><?xml version="1.0" encoding="utf-8"?>
<ds:datastoreItem xmlns:ds="http://schemas.openxmlformats.org/officeDocument/2006/customXml" ds:itemID="{9B7C3DC6-3950-4EE2-8C81-DA00B0A67B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7CFDF0-0110-4361-B2E1-7F54E8081C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3c9caf-926e-46b4-ad4d-d40aa3b7619b"/>
    <ds:schemaRef ds:uri="a2dbb736-59a8-4798-93cb-5a03d1fa9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2680BD-1CFB-4417-81B1-B3620F95D5B2}">
  <ds:schemaRefs>
    <ds:schemaRef ds:uri="a2dbb736-59a8-4798-93cb-5a03d1fa9f7b"/>
    <ds:schemaRef ds:uri="a33c9caf-926e-46b4-ad4d-d40aa3b7619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601</Words>
  <Application>Microsoft Office PowerPoint</Application>
  <PresentationFormat>Bredbild</PresentationFormat>
  <Paragraphs>95</Paragraphs>
  <Slides>16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Lora</vt:lpstr>
      <vt:lpstr>Open sans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Katarina Bärdén</dc:creator>
  <cp:lastModifiedBy>Anette Engsbo</cp:lastModifiedBy>
  <cp:revision>27</cp:revision>
  <dcterms:created xsi:type="dcterms:W3CDTF">2024-08-28T12:19:01Z</dcterms:created>
  <dcterms:modified xsi:type="dcterms:W3CDTF">2025-06-25T14:45:55Z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0x010100016E6FC75F032141BDA9C71720FD40C0</vt:lpwstr>
  </property>
</Properties>
</file>