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93" r:id="rId5"/>
    <p:sldId id="298" r:id="rId6"/>
    <p:sldId id="299" r:id="rId7"/>
    <p:sldId id="300" r:id="rId8"/>
    <p:sldId id="301" r:id="rId9"/>
    <p:sldId id="302" r:id="rId10"/>
    <p:sldId id="256" r:id="rId11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B0C"/>
    <a:srgbClr val="EAA03B"/>
    <a:srgbClr val="01A99C"/>
    <a:srgbClr val="76C6C9"/>
    <a:srgbClr val="F9FAFA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6BD787-B4F7-4650-AAD3-2F9D73BCFD00}" v="3" dt="2025-08-14T07:40:59.4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77" autoAdjust="0"/>
    <p:restoredTop sz="65433" autoAdjust="0"/>
  </p:normalViewPr>
  <p:slideViewPr>
    <p:cSldViewPr snapToGrid="0">
      <p:cViewPr varScale="1">
        <p:scale>
          <a:sx n="83" d="100"/>
          <a:sy n="83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ina Bärdén" userId="d063a02a-c409-4d55-be66-48dac737f76e" providerId="ADAL" clId="{EE6BD787-B4F7-4650-AAD3-2F9D73BCFD00}"/>
    <pc:docChg chg="addSld delSld modSld">
      <pc:chgData name="Katarina Bärdén" userId="d063a02a-c409-4d55-be66-48dac737f76e" providerId="ADAL" clId="{EE6BD787-B4F7-4650-AAD3-2F9D73BCFD00}" dt="2025-08-14T07:40:59.416" v="48"/>
      <pc:docMkLst>
        <pc:docMk/>
      </pc:docMkLst>
      <pc:sldChg chg="add">
        <pc:chgData name="Katarina Bärdén" userId="d063a02a-c409-4d55-be66-48dac737f76e" providerId="ADAL" clId="{EE6BD787-B4F7-4650-AAD3-2F9D73BCFD00}" dt="2025-08-14T07:40:59.416" v="48"/>
        <pc:sldMkLst>
          <pc:docMk/>
          <pc:sldMk cId="0" sldId="256"/>
        </pc:sldMkLst>
      </pc:sldChg>
      <pc:sldChg chg="modNotesTx">
        <pc:chgData name="Katarina Bärdén" userId="d063a02a-c409-4d55-be66-48dac737f76e" providerId="ADAL" clId="{EE6BD787-B4F7-4650-AAD3-2F9D73BCFD00}" dt="2025-08-14T07:40:42.549" v="45" actId="20577"/>
        <pc:sldMkLst>
          <pc:docMk/>
          <pc:sldMk cId="1459768707" sldId="293"/>
        </pc:sldMkLst>
      </pc:sldChg>
      <pc:sldChg chg="add del">
        <pc:chgData name="Katarina Bärdén" userId="d063a02a-c409-4d55-be66-48dac737f76e" providerId="ADAL" clId="{EE6BD787-B4F7-4650-AAD3-2F9D73BCFD00}" dt="2025-08-14T07:40:53.646" v="47"/>
        <pc:sldMkLst>
          <pc:docMk/>
          <pc:sldMk cId="1086380209" sldId="303"/>
        </pc:sldMkLst>
      </pc:sldChg>
      <pc:sldChg chg="add del">
        <pc:chgData name="Katarina Bärdén" userId="d063a02a-c409-4d55-be66-48dac737f76e" providerId="ADAL" clId="{EE6BD787-B4F7-4650-AAD3-2F9D73BCFD00}" dt="2025-08-14T07:40:53.646" v="47"/>
        <pc:sldMkLst>
          <pc:docMk/>
          <pc:sldMk cId="0" sldId="304"/>
        </pc:sldMkLst>
      </pc:sldChg>
    </pc:docChg>
  </pc:docChgLst>
  <pc:docChgLst>
    <pc:chgData name="Anette Engsbo" userId="4a52a199-e77e-4c55-a903-758d5e997cd7" providerId="ADAL" clId="{6EDF5B39-50EC-41F7-AC04-16A537FB7910}"/>
    <pc:docChg chg="undo custSel addSld delSld modSld">
      <pc:chgData name="Anette Engsbo" userId="4a52a199-e77e-4c55-a903-758d5e997cd7" providerId="ADAL" clId="{6EDF5B39-50EC-41F7-AC04-16A537FB7910}" dt="2025-06-25T10:54:27.560" v="918" actId="14100"/>
      <pc:docMkLst>
        <pc:docMk/>
      </pc:docMkLst>
      <pc:sldChg chg="delSp del mod">
        <pc:chgData name="Anette Engsbo" userId="4a52a199-e77e-4c55-a903-758d5e997cd7" providerId="ADAL" clId="{6EDF5B39-50EC-41F7-AC04-16A537FB7910}" dt="2025-06-25T09:24:58.362" v="504" actId="47"/>
        <pc:sldMkLst>
          <pc:docMk/>
          <pc:sldMk cId="1494787725" sldId="286"/>
        </pc:sldMkLst>
      </pc:sldChg>
      <pc:sldChg chg="add del">
        <pc:chgData name="Anette Engsbo" userId="4a52a199-e77e-4c55-a903-758d5e997cd7" providerId="ADAL" clId="{6EDF5B39-50EC-41F7-AC04-16A537FB7910}" dt="2025-06-25T09:26:38.552" v="690" actId="47"/>
        <pc:sldMkLst>
          <pc:docMk/>
          <pc:sldMk cId="2695515206" sldId="287"/>
        </pc:sldMkLst>
      </pc:sldChg>
      <pc:sldChg chg="modSp del mod">
        <pc:chgData name="Anette Engsbo" userId="4a52a199-e77e-4c55-a903-758d5e997cd7" providerId="ADAL" clId="{6EDF5B39-50EC-41F7-AC04-16A537FB7910}" dt="2025-06-25T09:21:13.995" v="259" actId="47"/>
        <pc:sldMkLst>
          <pc:docMk/>
          <pc:sldMk cId="11501061" sldId="288"/>
        </pc:sldMkLst>
      </pc:sldChg>
      <pc:sldChg chg="delSp del mod">
        <pc:chgData name="Anette Engsbo" userId="4a52a199-e77e-4c55-a903-758d5e997cd7" providerId="ADAL" clId="{6EDF5B39-50EC-41F7-AC04-16A537FB7910}" dt="2025-06-25T09:28:42.955" v="893" actId="47"/>
        <pc:sldMkLst>
          <pc:docMk/>
          <pc:sldMk cId="1622937253" sldId="289"/>
        </pc:sldMkLst>
      </pc:sldChg>
      <pc:sldChg chg="addSp delSp modSp new del mod">
        <pc:chgData name="Anette Engsbo" userId="4a52a199-e77e-4c55-a903-758d5e997cd7" providerId="ADAL" clId="{6EDF5B39-50EC-41F7-AC04-16A537FB7910}" dt="2025-06-24T15:26:38.054" v="18" actId="47"/>
        <pc:sldMkLst>
          <pc:docMk/>
          <pc:sldMk cId="843981006" sldId="299"/>
        </pc:sldMkLst>
      </pc:sldChg>
      <pc:sldChg chg="addSp modSp new mod">
        <pc:chgData name="Anette Engsbo" userId="4a52a199-e77e-4c55-a903-758d5e997cd7" providerId="ADAL" clId="{6EDF5B39-50EC-41F7-AC04-16A537FB7910}" dt="2025-06-25T10:53:41.369" v="912" actId="20577"/>
        <pc:sldMkLst>
          <pc:docMk/>
          <pc:sldMk cId="1173635228" sldId="299"/>
        </pc:sldMkLst>
      </pc:sldChg>
      <pc:sldChg chg="addSp delSp modSp add mod">
        <pc:chgData name="Anette Engsbo" userId="4a52a199-e77e-4c55-a903-758d5e997cd7" providerId="ADAL" clId="{6EDF5B39-50EC-41F7-AC04-16A537FB7910}" dt="2025-06-25T10:53:57.430" v="914" actId="14100"/>
        <pc:sldMkLst>
          <pc:docMk/>
          <pc:sldMk cId="2924885448" sldId="300"/>
        </pc:sldMkLst>
      </pc:sldChg>
      <pc:sldChg chg="modSp add mod">
        <pc:chgData name="Anette Engsbo" userId="4a52a199-e77e-4c55-a903-758d5e997cd7" providerId="ADAL" clId="{6EDF5B39-50EC-41F7-AC04-16A537FB7910}" dt="2025-06-25T10:54:15.790" v="916" actId="14100"/>
        <pc:sldMkLst>
          <pc:docMk/>
          <pc:sldMk cId="3193937429" sldId="301"/>
        </pc:sldMkLst>
      </pc:sldChg>
      <pc:sldChg chg="modSp add mod">
        <pc:chgData name="Anette Engsbo" userId="4a52a199-e77e-4c55-a903-758d5e997cd7" providerId="ADAL" clId="{6EDF5B39-50EC-41F7-AC04-16A537FB7910}" dt="2025-06-25T10:54:27.560" v="918" actId="14100"/>
        <pc:sldMkLst>
          <pc:docMk/>
          <pc:sldMk cId="1680306282" sldId="302"/>
        </pc:sldMkLst>
      </pc:sldChg>
    </pc:docChg>
  </pc:docChgLst>
  <pc:docChgLst>
    <pc:chgData name="Anette Engsbo" userId="4a52a199-e77e-4c55-a903-758d5e997cd7" providerId="ADAL" clId="{C423A6B6-C851-4D28-A7FA-63F4E192A9A4}"/>
    <pc:docChg chg="undo custSel addSld delSld modSld">
      <pc:chgData name="Anette Engsbo" userId="4a52a199-e77e-4c55-a903-758d5e997cd7" providerId="ADAL" clId="{C423A6B6-C851-4D28-A7FA-63F4E192A9A4}" dt="2025-06-25T15:08:18.510" v="327" actId="47"/>
      <pc:docMkLst>
        <pc:docMk/>
      </pc:docMkLst>
      <pc:sldChg chg="modSp mod">
        <pc:chgData name="Anette Engsbo" userId="4a52a199-e77e-4c55-a903-758d5e997cd7" providerId="ADAL" clId="{C423A6B6-C851-4D28-A7FA-63F4E192A9A4}" dt="2025-06-25T15:02:00.910" v="16" actId="20577"/>
        <pc:sldMkLst>
          <pc:docMk/>
          <pc:sldMk cId="1459768707" sldId="293"/>
        </pc:sldMkLst>
      </pc:sldChg>
      <pc:sldChg chg="modSp mod">
        <pc:chgData name="Anette Engsbo" userId="4a52a199-e77e-4c55-a903-758d5e997cd7" providerId="ADAL" clId="{C423A6B6-C851-4D28-A7FA-63F4E192A9A4}" dt="2025-06-25T15:07:13.045" v="317" actId="12"/>
        <pc:sldMkLst>
          <pc:docMk/>
          <pc:sldMk cId="1173635228" sldId="299"/>
        </pc:sldMkLst>
      </pc:sldChg>
      <pc:sldChg chg="add del">
        <pc:chgData name="Anette Engsbo" userId="4a52a199-e77e-4c55-a903-758d5e997cd7" providerId="ADAL" clId="{C423A6B6-C851-4D28-A7FA-63F4E192A9A4}" dt="2025-06-25T15:08:18.510" v="327" actId="47"/>
        <pc:sldMkLst>
          <pc:docMk/>
          <pc:sldMk cId="2924885448" sldId="300"/>
        </pc:sldMkLst>
      </pc:sldChg>
      <pc:sldChg chg="modSp mod">
        <pc:chgData name="Anette Engsbo" userId="4a52a199-e77e-4c55-a903-758d5e997cd7" providerId="ADAL" clId="{C423A6B6-C851-4D28-A7FA-63F4E192A9A4}" dt="2025-06-25T15:03:44.876" v="172" actId="20577"/>
        <pc:sldMkLst>
          <pc:docMk/>
          <pc:sldMk cId="3193937429" sldId="301"/>
        </pc:sldMkLst>
      </pc:sldChg>
      <pc:sldChg chg="modSp mod">
        <pc:chgData name="Anette Engsbo" userId="4a52a199-e77e-4c55-a903-758d5e997cd7" providerId="ADAL" clId="{C423A6B6-C851-4D28-A7FA-63F4E192A9A4}" dt="2025-06-25T15:07:27.260" v="325" actId="20577"/>
        <pc:sldMkLst>
          <pc:docMk/>
          <pc:sldMk cId="1680306282" sldId="3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ABF83-0965-41AD-A894-220F5E0CD63D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4ABE1-6E70-40A3-BE8C-C0B21CA8C0D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90062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59AE9-9D80-7919-8460-EB24AC9E3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90210BDD-C8E9-6DA5-98C6-EBCE6388EE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F4A4735-F769-B8A0-287D-37F7EAEAD9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dirty="0"/>
              <a:t>Se sista bild för instruktioner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7D0D3F4-8E4F-B97B-5062-E6946F554F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1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188611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2311A6-53D3-F709-42E1-127AD9100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E925E33-2FD5-9869-8E18-B9EBB403F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072D9A-EE0B-7F36-A508-8510AB52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A62B86-DF11-2DFE-9B30-6628C418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C670BC-ED33-EBB7-1A16-908AB737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57030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4EF0DC-8742-4DFA-BDE4-65A286CF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4172E12-3107-30B6-EA50-046472D1F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98F5B0-3EAF-BC47-D000-E326861F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52B2784-48D7-7AE0-FC52-8E22BE3B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08775B-723A-F1A0-5F98-A137C31E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3109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DFE545F-46A3-0BA3-3FB9-E44B2AEB6F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47E7877-8315-512E-D660-8445DB01B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7BB0BF-FB91-EE57-1528-C52A8E686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C35FE6-FADE-05F3-BF2F-179F2BBE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8621D0-3F8D-B448-6B1F-2573D5C2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9926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3B16E5-96DF-8512-2366-685545F4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AA3A17-4A07-E9F9-1C52-4808E615E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65E0E7-69C6-E4ED-02FD-6E8E9584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A82E9FE-8E79-9E98-F9DF-CEF44BAB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8ECF3C2-3E5F-6285-D866-E388353E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8497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BF7B32-756B-607B-716F-E973BB5C9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DC747FC-E997-CAF2-415A-D799415D7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E55091-0673-0A9C-B974-E7698FF0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16BFCC-90F8-CB91-860F-A0FFC2C3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7B2EA4-5F12-0DC7-8021-C3CDAF33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5138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09A516-5FCE-CB1B-A4BB-D19A3758C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B13F6B-7E4A-132A-FFC5-D5B6DE475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B7A882A-72F1-C4CB-6328-EE56D69DB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6E5A6B7-233E-7A5D-DBF3-1BBC1518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6B3AABB-5B80-E6CB-0C93-0344B552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60CAA7-2F0C-2A02-8FBF-3F5E8642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1040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DA84C-B619-D5D4-35E4-2F60F8EE2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5E152D9-9DC8-0BAD-AC05-F0737E3DD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3688B08-9D8A-01A8-2DDF-CC2CA8EE3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42B34FE-9408-5EC4-4C8B-C690E5B77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11E766C-AB70-50EF-CC69-F49DD62E40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EFE6F96-DF79-53BA-F8D0-755C6042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9A5A337-5696-AA6E-9D61-98F0492E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05BE390-3EF4-1324-7032-301DE20C1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7873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293842-2B84-B680-36AE-4A90F3C4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E3DF765-A272-8BBE-58B3-2348E4921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4FC51BC-6B85-FF07-EA29-CA81E31E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B4AE91A-608F-0988-1EBD-53FDA4F2C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4053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9DC3564-FBC1-2809-C0DC-558291633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06532CC-975E-F7A5-C596-9D27DFFB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5988E0A-6473-7B24-D557-7B867026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20818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BADF84-4AAC-6967-4F89-4852B69DE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EC5102-9423-4243-F7AD-A27722A3C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7D04E4-F8B1-E053-A949-8BEB490C3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9087A95-7CFE-E2AE-D976-0B8AD666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C296ABB-072C-C789-8128-867C8C85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89B5404-D300-640F-93F7-BA2BD1B7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87670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3F73DA-B777-49F3-7F59-44BC572A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C7535C0-955C-2535-40C0-722FC50C9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5DA5024-C388-B0AF-59A6-EC5A2C068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55D5287-3974-E1DC-35E2-28787275E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18AF609-E125-3A62-BFF3-15E904907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E8A35C-3AF4-263C-CD64-05265293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5012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42DFBDA-DCAB-B8F7-806A-3BFC6E3E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6C7E441-1F5F-3CEF-3472-F6451AEA5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22D5C6-EFE8-7171-5DAA-41C4010F2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E3EC7F-3F90-AA95-9364-8ADB681B8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FAE117-815B-0D3F-3BFC-0A6432C3B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75962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707A1-802A-A88C-9B1E-DF5609E7F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>
            <a:extLst>
              <a:ext uri="{FF2B5EF4-FFF2-40B4-BE49-F238E27FC236}">
                <a16:creationId xmlns:a16="http://schemas.microsoft.com/office/drawing/2014/main" id="{CAE332DA-DCF4-ED75-D368-B661F1261322}"/>
              </a:ext>
            </a:extLst>
          </p:cNvPr>
          <p:cNvSpPr txBox="1"/>
          <p:nvPr/>
        </p:nvSpPr>
        <p:spPr>
          <a:xfrm>
            <a:off x="3189514" y="4181051"/>
            <a:ext cx="5519057" cy="1057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sv-FI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9C79547-CBF0-5A13-61E1-A2723FA5A0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4F25C7C-0459-35B2-1333-A1AEB59B93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3F0BF98-265F-964F-EE17-BCEFB855B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59"/>
            <a:ext cx="12334277" cy="6922007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31C0386-84E0-012E-7DA9-F8543CD32052}"/>
              </a:ext>
            </a:extLst>
          </p:cNvPr>
          <p:cNvSpPr txBox="1"/>
          <p:nvPr/>
        </p:nvSpPr>
        <p:spPr>
          <a:xfrm>
            <a:off x="2721802" y="2592185"/>
            <a:ext cx="6318503" cy="1572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FI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885A4EE-B1B3-49E6-226E-F285F1C5E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800" y="2202244"/>
            <a:ext cx="6390122" cy="1959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AE65A9E4-B13F-9B4A-0AA9-025EF3EB86AB}"/>
              </a:ext>
            </a:extLst>
          </p:cNvPr>
          <p:cNvSpPr txBox="1"/>
          <p:nvPr/>
        </p:nvSpPr>
        <p:spPr>
          <a:xfrm>
            <a:off x="3680349" y="4304267"/>
            <a:ext cx="5028222" cy="8087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FI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3AAC3FE4-E835-D6F0-6A7C-1757CCCB3DB6}"/>
              </a:ext>
            </a:extLst>
          </p:cNvPr>
          <p:cNvSpPr txBox="1"/>
          <p:nvPr/>
        </p:nvSpPr>
        <p:spPr>
          <a:xfrm>
            <a:off x="3027800" y="4355745"/>
            <a:ext cx="5961007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sz="4800" dirty="0">
                <a:solidFill>
                  <a:srgbClr val="EA5B0C"/>
                </a:solidFill>
                <a:latin typeface="Lora" pitchFamily="2" charset="0"/>
              </a:rPr>
              <a:t>Tobak och nikotin</a:t>
            </a:r>
            <a:r>
              <a:rPr lang="sv-FI" sz="4800" dirty="0">
                <a:solidFill>
                  <a:srgbClr val="EA5B0C"/>
                </a:solidFill>
                <a:latin typeface="Monsterrat"/>
              </a:rPr>
              <a:t> </a:t>
            </a:r>
          </a:p>
          <a:p>
            <a:pPr algn="ctr"/>
            <a:endParaRPr lang="sv-FI" sz="3600" dirty="0">
              <a:solidFill>
                <a:srgbClr val="EA5B0C"/>
              </a:solidFill>
              <a:latin typeface="Monsterrat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B11E8E6-F596-6E7A-764C-5FCB904DED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9286" y="5724354"/>
            <a:ext cx="1469263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68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538176" y="3079299"/>
            <a:ext cx="9561577" cy="4135382"/>
          </a:xfrm>
          <a:custGeom>
            <a:avLst/>
            <a:gdLst/>
            <a:ahLst/>
            <a:cxnLst/>
            <a:rect l="l" t="t" r="r" b="b"/>
            <a:pathLst>
              <a:path w="14342366" h="6203073">
                <a:moveTo>
                  <a:pt x="0" y="0"/>
                </a:moveTo>
                <a:lnTo>
                  <a:pt x="14342366" y="0"/>
                </a:lnTo>
                <a:lnTo>
                  <a:pt x="14342366" y="6203073"/>
                </a:lnTo>
                <a:lnTo>
                  <a:pt x="0" y="62030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6096000" y="2619391"/>
            <a:ext cx="6096000" cy="4282440"/>
          </a:xfrm>
          <a:custGeom>
            <a:avLst/>
            <a:gdLst/>
            <a:ahLst/>
            <a:cxnLst/>
            <a:rect l="l" t="t" r="r" b="b"/>
            <a:pathLst>
              <a:path w="9144000" h="6423660">
                <a:moveTo>
                  <a:pt x="0" y="0"/>
                </a:moveTo>
                <a:lnTo>
                  <a:pt x="9144000" y="0"/>
                </a:lnTo>
                <a:lnTo>
                  <a:pt x="9144000" y="6423660"/>
                </a:lnTo>
                <a:lnTo>
                  <a:pt x="0" y="64236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3037170" y="-192391"/>
            <a:ext cx="7534173" cy="1309063"/>
          </a:xfrm>
          <a:custGeom>
            <a:avLst/>
            <a:gdLst/>
            <a:ahLst/>
            <a:cxnLst/>
            <a:rect l="l" t="t" r="r" b="b"/>
            <a:pathLst>
              <a:path w="11301259" h="1963594">
                <a:moveTo>
                  <a:pt x="0" y="0"/>
                </a:moveTo>
                <a:lnTo>
                  <a:pt x="11301259" y="0"/>
                </a:lnTo>
                <a:lnTo>
                  <a:pt x="11301259" y="1963593"/>
                </a:lnTo>
                <a:lnTo>
                  <a:pt x="0" y="19635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490269" y="1"/>
            <a:ext cx="1814772" cy="2297995"/>
          </a:xfrm>
          <a:custGeom>
            <a:avLst/>
            <a:gdLst/>
            <a:ahLst/>
            <a:cxnLst/>
            <a:rect l="l" t="t" r="r" b="b"/>
            <a:pathLst>
              <a:path w="2722158" h="3446993">
                <a:moveTo>
                  <a:pt x="0" y="0"/>
                </a:moveTo>
                <a:lnTo>
                  <a:pt x="2722158" y="0"/>
                </a:lnTo>
                <a:lnTo>
                  <a:pt x="2722158" y="3446993"/>
                </a:lnTo>
                <a:lnTo>
                  <a:pt x="0" y="34469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364153" y="671770"/>
            <a:ext cx="2770933" cy="2960409"/>
          </a:xfrm>
          <a:custGeom>
            <a:avLst/>
            <a:gdLst/>
            <a:ahLst/>
            <a:cxnLst/>
            <a:rect l="l" t="t" r="r" b="b"/>
            <a:pathLst>
              <a:path w="4703565" h="5081741">
                <a:moveTo>
                  <a:pt x="0" y="0"/>
                </a:moveTo>
                <a:lnTo>
                  <a:pt x="4703565" y="0"/>
                </a:lnTo>
                <a:lnTo>
                  <a:pt x="4703565" y="5081742"/>
                </a:lnTo>
                <a:lnTo>
                  <a:pt x="0" y="50817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131223" y="5016984"/>
            <a:ext cx="3168392" cy="1841181"/>
          </a:xfrm>
          <a:custGeom>
            <a:avLst/>
            <a:gdLst/>
            <a:ahLst/>
            <a:cxnLst/>
            <a:rect l="l" t="t" r="r" b="b"/>
            <a:pathLst>
              <a:path w="4752588" h="2761771">
                <a:moveTo>
                  <a:pt x="0" y="0"/>
                </a:moveTo>
                <a:lnTo>
                  <a:pt x="4752588" y="0"/>
                </a:lnTo>
                <a:lnTo>
                  <a:pt x="4752588" y="2761771"/>
                </a:lnTo>
                <a:lnTo>
                  <a:pt x="0" y="27617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950355" y="2354407"/>
            <a:ext cx="7696200" cy="2141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EA5B0C"/>
                </a:solidFill>
                <a:effectLst/>
                <a:uLnTx/>
                <a:uFillTx/>
                <a:latin typeface="Lora" pitchFamily="2" charset="0"/>
                <a:ea typeface="Montserrat Medium"/>
                <a:cs typeface="Montserrat Medium"/>
                <a:sym typeface="Montserrat Medium"/>
              </a:rPr>
              <a:t>Värderingsövning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EA5B0C"/>
              </a:solidFill>
              <a:effectLst/>
              <a:uLnTx/>
              <a:uFillTx/>
              <a:latin typeface="Lora" pitchFamily="2" charset="0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defTabSz="914400" rtl="0" eaLnBrk="1" fontAlgn="auto" latinLnBrk="0" hangingPunct="1">
              <a:lnSpc>
                <a:spcPts val="56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>
              <a:solidFill>
                <a:srgbClr val="EA5B0C"/>
              </a:solidFill>
              <a:latin typeface="Lora" pitchFamily="2" charset="0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defTabSz="914400" rtl="0" eaLnBrk="1" fontAlgn="auto" latinLnBrk="0" hangingPunct="1">
              <a:lnSpc>
                <a:spcPts val="56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- Fyra </a:t>
            </a:r>
            <a:r>
              <a:rPr lang="en-US" sz="4000" dirty="0" err="1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hörn</a:t>
            </a:r>
            <a:r>
              <a:rPr lang="en-US" sz="4000" dirty="0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 -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A5B0C"/>
              </a:solidFill>
              <a:effectLst/>
              <a:uLnTx/>
              <a:uFillTx/>
              <a:latin typeface="Lora" pitchFamily="2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7E45EE48-F24E-C23B-1AE3-A5444BD205AC}"/>
              </a:ext>
            </a:extLst>
          </p:cNvPr>
          <p:cNvSpPr/>
          <p:nvPr/>
        </p:nvSpPr>
        <p:spPr>
          <a:xfrm rot="18123507">
            <a:off x="-2846402" y="-1020125"/>
            <a:ext cx="8032085" cy="2503838"/>
          </a:xfrm>
          <a:custGeom>
            <a:avLst/>
            <a:gdLst/>
            <a:ahLst/>
            <a:cxnLst/>
            <a:rect l="l" t="t" r="r" b="b"/>
            <a:pathLst>
              <a:path w="11301259" h="1963594">
                <a:moveTo>
                  <a:pt x="0" y="0"/>
                </a:moveTo>
                <a:lnTo>
                  <a:pt x="11301259" y="0"/>
                </a:lnTo>
                <a:lnTo>
                  <a:pt x="11301259" y="1963593"/>
                </a:lnTo>
                <a:lnTo>
                  <a:pt x="0" y="19635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818FC2E-6479-EE88-14F6-96A1E0ED0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6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4E12EAC5-0C14-C2CA-8AC3-4AF6F0B57CC4}"/>
              </a:ext>
            </a:extLst>
          </p:cNvPr>
          <p:cNvSpPr txBox="1"/>
          <p:nvPr/>
        </p:nvSpPr>
        <p:spPr>
          <a:xfrm>
            <a:off x="2366280" y="1305341"/>
            <a:ext cx="946649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Varför tror du att ungdomar börjar använda tobaksprodukter?</a:t>
            </a:r>
          </a:p>
          <a:p>
            <a:endParaRPr lang="sv-SE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v-S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Deras kompisar eller syskon använder tobaksprodukter</a:t>
            </a:r>
          </a:p>
          <a:p>
            <a:pPr marL="514350" indent="-514350">
              <a:buFont typeface="+mj-lt"/>
              <a:buAutoNum type="arabicPeriod"/>
            </a:pPr>
            <a:endParaRPr lang="sv-SE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v-S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vill ha spänning i sitt liv</a:t>
            </a:r>
          </a:p>
          <a:p>
            <a:pPr marL="514350" indent="-514350">
              <a:buFont typeface="+mj-lt"/>
              <a:buAutoNum type="arabicPeriod"/>
            </a:pPr>
            <a:endParaRPr lang="sv-SE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v-S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har blivit påverkade av reklam</a:t>
            </a:r>
          </a:p>
          <a:p>
            <a:pPr marL="514350" indent="-514350">
              <a:buFont typeface="+mj-lt"/>
              <a:buAutoNum type="arabicPeriod"/>
            </a:pPr>
            <a:endParaRPr lang="sv-SE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v-S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Jag har ett annat alternativ</a:t>
            </a:r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17363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4E30E-CBD8-8F7E-C0BD-E8E750721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DE5B407-785E-4BDC-5D2B-49BC61F31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6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538CC814-869C-60C7-0114-B5D82AC82C67}"/>
              </a:ext>
            </a:extLst>
          </p:cNvPr>
          <p:cNvSpPr txBox="1"/>
          <p:nvPr/>
        </p:nvSpPr>
        <p:spPr>
          <a:xfrm>
            <a:off x="2409824" y="1305341"/>
            <a:ext cx="87262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Tycker du att det är coolt att röka e-cigaretter?</a:t>
            </a:r>
          </a:p>
          <a:p>
            <a:endParaRPr lang="sv-SE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v-S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Ja, det ser coolt ut</a:t>
            </a:r>
          </a:p>
          <a:p>
            <a:pPr marL="514350" indent="-514350">
              <a:buFont typeface="+mj-lt"/>
              <a:buAutoNum type="arabicPeriod"/>
            </a:pPr>
            <a:endParaRPr lang="sv-SE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v-FI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Nej, för man skadar hälsan och det är inte coolt</a:t>
            </a:r>
          </a:p>
          <a:p>
            <a:pPr marL="514350" indent="-514350">
              <a:buFont typeface="+mj-lt"/>
              <a:buAutoNum type="arabicPeriod"/>
            </a:pPr>
            <a:endParaRPr lang="sv-FI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v-FI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Nej, det är inte coolt men man ser vuxen ut</a:t>
            </a:r>
          </a:p>
          <a:p>
            <a:pPr marL="514350" indent="-514350">
              <a:buFont typeface="+mj-lt"/>
              <a:buAutoNum type="arabicPeriod"/>
            </a:pPr>
            <a:endParaRPr lang="sv-FI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v-FI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Jag har ett annat alternativ</a:t>
            </a:r>
          </a:p>
        </p:txBody>
      </p:sp>
    </p:spTree>
    <p:extLst>
      <p:ext uri="{BB962C8B-B14F-4D97-AF65-F5344CB8AC3E}">
        <p14:creationId xmlns:p14="http://schemas.microsoft.com/office/powerpoint/2010/main" val="2924885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4CF88-AA39-772B-7B18-607B78368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7A7BACF-F870-625E-38BA-C07ACEA21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6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B19B3288-B62C-0633-ECD5-A58BFBD44D2C}"/>
              </a:ext>
            </a:extLst>
          </p:cNvPr>
          <p:cNvSpPr txBox="1"/>
          <p:nvPr/>
        </p:nvSpPr>
        <p:spPr>
          <a:xfrm>
            <a:off x="2409823" y="1305341"/>
            <a:ext cx="91290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Någon räcker fram vitt snus? Vad gör du?</a:t>
            </a:r>
          </a:p>
          <a:p>
            <a:endParaRPr lang="sv-SE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v-S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Jag svarar att jag inte vill ha</a:t>
            </a:r>
          </a:p>
          <a:p>
            <a:pPr marL="514350" indent="-514350">
              <a:buFont typeface="+mj-lt"/>
              <a:buAutoNum type="arabicPeriod"/>
            </a:pPr>
            <a:endParaRPr lang="sv-SE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v-FI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Jag tar emot snuset och låtsas ta en påse</a:t>
            </a:r>
          </a:p>
          <a:p>
            <a:pPr marL="514350" indent="-514350">
              <a:buFont typeface="+mj-lt"/>
              <a:buAutoNum type="arabicPeriod"/>
            </a:pPr>
            <a:endParaRPr lang="sv-FI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v-FI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Jag går därifrån</a:t>
            </a:r>
          </a:p>
          <a:p>
            <a:pPr marL="514350" indent="-514350">
              <a:buFont typeface="+mj-lt"/>
              <a:buAutoNum type="arabicPeriod"/>
            </a:pPr>
            <a:endParaRPr lang="sv-FI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v-FI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Jag har ett annat förslag</a:t>
            </a:r>
          </a:p>
        </p:txBody>
      </p:sp>
    </p:spTree>
    <p:extLst>
      <p:ext uri="{BB962C8B-B14F-4D97-AF65-F5344CB8AC3E}">
        <p14:creationId xmlns:p14="http://schemas.microsoft.com/office/powerpoint/2010/main" val="3193937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07644-18A1-2641-E669-0AB990FC7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6AA9FDC-E991-32AC-BD8F-2161DE7E2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6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9FCA298-18BB-20E8-B2FF-C3F638532ADA}"/>
              </a:ext>
            </a:extLst>
          </p:cNvPr>
          <p:cNvSpPr txBox="1"/>
          <p:nvPr/>
        </p:nvSpPr>
        <p:spPr>
          <a:xfrm>
            <a:off x="2409823" y="1305341"/>
            <a:ext cx="93467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 vet att en kompis har börjat </a:t>
            </a:r>
            <a:r>
              <a:rPr lang="sv-SE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vejpa</a:t>
            </a:r>
            <a:r>
              <a:rPr lang="sv-SE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vad gör du?</a:t>
            </a:r>
          </a:p>
          <a:p>
            <a:endParaRPr lang="sv-SE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v-S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Pratar med kompisen och säger att den borde sluta</a:t>
            </a:r>
          </a:p>
          <a:p>
            <a:pPr marL="514350" indent="-514350">
              <a:buFont typeface="+mj-lt"/>
              <a:buAutoNum type="arabicPeriod"/>
            </a:pPr>
            <a:endParaRPr lang="sv-SE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v-S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Berättar för en vuxen</a:t>
            </a:r>
          </a:p>
          <a:p>
            <a:pPr marL="514350" indent="-514350">
              <a:buFont typeface="+mj-lt"/>
              <a:buAutoNum type="arabicPeriod"/>
            </a:pPr>
            <a:endParaRPr lang="sv-SE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v-S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Jag gör ingenting</a:t>
            </a:r>
          </a:p>
          <a:p>
            <a:pPr marL="514350" indent="-514350">
              <a:buFont typeface="+mj-lt"/>
              <a:buAutoNum type="arabicPeriod"/>
            </a:pPr>
            <a:endParaRPr lang="sv-SE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v-S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Jag har ett annat förslag</a:t>
            </a:r>
            <a:endParaRPr lang="sv-FI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306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63913" y="-673462"/>
            <a:ext cx="4418358" cy="3818334"/>
          </a:xfrm>
          <a:custGeom>
            <a:avLst/>
            <a:gdLst/>
            <a:ahLst/>
            <a:cxnLst/>
            <a:rect l="l" t="t" r="r" b="b"/>
            <a:pathLst>
              <a:path w="6627537" h="5727501">
                <a:moveTo>
                  <a:pt x="0" y="0"/>
                </a:moveTo>
                <a:lnTo>
                  <a:pt x="6627537" y="0"/>
                </a:lnTo>
                <a:lnTo>
                  <a:pt x="6627537" y="5727502"/>
                </a:lnTo>
                <a:lnTo>
                  <a:pt x="0" y="57275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3" name="Freeform 3"/>
          <p:cNvSpPr/>
          <p:nvPr/>
        </p:nvSpPr>
        <p:spPr>
          <a:xfrm>
            <a:off x="10657039" y="1935092"/>
            <a:ext cx="1698322" cy="3606437"/>
          </a:xfrm>
          <a:custGeom>
            <a:avLst/>
            <a:gdLst/>
            <a:ahLst/>
            <a:cxnLst/>
            <a:rect l="l" t="t" r="r" b="b"/>
            <a:pathLst>
              <a:path w="2547483" h="5409656">
                <a:moveTo>
                  <a:pt x="0" y="0"/>
                </a:moveTo>
                <a:lnTo>
                  <a:pt x="2547484" y="0"/>
                </a:lnTo>
                <a:lnTo>
                  <a:pt x="2547484" y="5409656"/>
                </a:lnTo>
                <a:lnTo>
                  <a:pt x="0" y="54096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4" name="Freeform 4"/>
          <p:cNvSpPr/>
          <p:nvPr/>
        </p:nvSpPr>
        <p:spPr>
          <a:xfrm>
            <a:off x="-713317" y="4914935"/>
            <a:ext cx="7534173" cy="2514530"/>
          </a:xfrm>
          <a:custGeom>
            <a:avLst/>
            <a:gdLst/>
            <a:ahLst/>
            <a:cxnLst/>
            <a:rect l="l" t="t" r="r" b="b"/>
            <a:pathLst>
              <a:path w="11301259" h="3771795">
                <a:moveTo>
                  <a:pt x="0" y="0"/>
                </a:moveTo>
                <a:lnTo>
                  <a:pt x="11301259" y="0"/>
                </a:lnTo>
                <a:lnTo>
                  <a:pt x="11301259" y="3771796"/>
                </a:lnTo>
                <a:lnTo>
                  <a:pt x="0" y="37717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5" name="Freeform 5"/>
          <p:cNvSpPr/>
          <p:nvPr/>
        </p:nvSpPr>
        <p:spPr>
          <a:xfrm>
            <a:off x="-74863" y="5428163"/>
            <a:ext cx="3558741" cy="2068016"/>
          </a:xfrm>
          <a:custGeom>
            <a:avLst/>
            <a:gdLst/>
            <a:ahLst/>
            <a:cxnLst/>
            <a:rect l="l" t="t" r="r" b="b"/>
            <a:pathLst>
              <a:path w="5338112" h="3102024">
                <a:moveTo>
                  <a:pt x="0" y="0"/>
                </a:moveTo>
                <a:lnTo>
                  <a:pt x="5338112" y="0"/>
                </a:lnTo>
                <a:lnTo>
                  <a:pt x="5338112" y="3102024"/>
                </a:lnTo>
                <a:lnTo>
                  <a:pt x="0" y="31020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6" name="Freeform 6"/>
          <p:cNvSpPr/>
          <p:nvPr/>
        </p:nvSpPr>
        <p:spPr>
          <a:xfrm>
            <a:off x="10222680" y="5975480"/>
            <a:ext cx="1283521" cy="393441"/>
          </a:xfrm>
          <a:custGeom>
            <a:avLst/>
            <a:gdLst/>
            <a:ahLst/>
            <a:cxnLst/>
            <a:rect l="l" t="t" r="r" b="b"/>
            <a:pathLst>
              <a:path w="1925281" h="590161">
                <a:moveTo>
                  <a:pt x="0" y="0"/>
                </a:moveTo>
                <a:lnTo>
                  <a:pt x="1925281" y="0"/>
                </a:lnTo>
                <a:lnTo>
                  <a:pt x="1925281" y="590162"/>
                </a:lnTo>
                <a:lnTo>
                  <a:pt x="0" y="5901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7" name="TextBox 7"/>
          <p:cNvSpPr txBox="1"/>
          <p:nvPr/>
        </p:nvSpPr>
        <p:spPr>
          <a:xfrm>
            <a:off x="685800" y="609601"/>
            <a:ext cx="5790361" cy="677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99"/>
              </a:lnSpc>
              <a:spcBef>
                <a:spcPct val="0"/>
              </a:spcBef>
            </a:pPr>
            <a:r>
              <a:rPr lang="en-US" sz="4071" b="1">
                <a:solidFill>
                  <a:srgbClr val="EA5B0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Värderingsövningar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5800" y="1421865"/>
            <a:ext cx="8660225" cy="1013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4"/>
              </a:lnSpc>
              <a:spcBef>
                <a:spcPct val="0"/>
              </a:spcBef>
            </a:pP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olika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typer av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värderingsövningar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Det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finns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inga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rätt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eller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fel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svar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Syftet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lyssna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,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tänka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respektera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olika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åsikter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</a:p>
          <a:p>
            <a:pPr>
              <a:lnSpc>
                <a:spcPts val="1554"/>
              </a:lnSpc>
              <a:spcBef>
                <a:spcPct val="0"/>
              </a:spcBef>
            </a:pP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Som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ledare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ska du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vara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neutral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inte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ta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ställning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jobb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skapa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trygghet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uppmuntra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reflektion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Alla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behöver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inte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prata, det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också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okej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bara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fundera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tyst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Det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tillåtet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byta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plats om man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ändrar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åsikt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</a:p>
          <a:p>
            <a:pPr>
              <a:lnSpc>
                <a:spcPts val="3832"/>
              </a:lnSpc>
              <a:spcBef>
                <a:spcPct val="0"/>
              </a:spcBef>
            </a:pPr>
            <a:endParaRPr lang="en-US" sz="1110" dirty="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85800" y="2403870"/>
            <a:ext cx="2895181" cy="2717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</a:pPr>
            <a:r>
              <a:rPr lang="en-US" sz="1466" b="1" dirty="0">
                <a:solidFill>
                  <a:srgbClr val="EA5B0C"/>
                </a:solidFill>
                <a:latin typeface="Lora Bold"/>
                <a:ea typeface="Lora Bold"/>
                <a:cs typeface="Lora Bold"/>
                <a:sym typeface="Lora Bold"/>
              </a:rPr>
              <a:t>Fyra </a:t>
            </a:r>
            <a:r>
              <a:rPr lang="en-US" sz="1466" b="1" dirty="0" err="1">
                <a:solidFill>
                  <a:srgbClr val="EA5B0C"/>
                </a:solidFill>
                <a:latin typeface="Lora Bold"/>
                <a:ea typeface="Lora Bold"/>
                <a:cs typeface="Lora Bold"/>
                <a:sym typeface="Lora Bold"/>
              </a:rPr>
              <a:t>hörn</a:t>
            </a:r>
            <a:endParaRPr lang="en-US" sz="1466" b="1" dirty="0">
              <a:solidFill>
                <a:srgbClr val="EA5B0C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just">
              <a:lnSpc>
                <a:spcPts val="1493"/>
              </a:lnSpc>
            </a:pPr>
            <a:endParaRPr lang="en-US" sz="1466" dirty="0">
              <a:solidFill>
                <a:srgbClr val="EA5B0C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Markera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fyra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hörn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klassrummet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                  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siffrorna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1 – 4.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fråga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fyra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svarsalternativ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visa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vilket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hörn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som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motsvarar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vilket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svar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Deltagarna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till det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hörn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som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motsvarar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deras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val. 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som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motivera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sitt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val. Man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byta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hörn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om man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ändrar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åsikt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Reflektera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kort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tillsammans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nästa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fråga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upprepa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>
              <a:lnSpc>
                <a:spcPts val="1813"/>
              </a:lnSpc>
            </a:pPr>
            <a:endParaRPr lang="en-US" sz="1066" b="1" dirty="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068078" y="2311603"/>
            <a:ext cx="2898883" cy="3317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</a:pPr>
            <a:r>
              <a:rPr lang="en-US" sz="1466" b="1" dirty="0" err="1">
                <a:solidFill>
                  <a:srgbClr val="EA5B0C"/>
                </a:solidFill>
                <a:latin typeface="Lora Bold"/>
                <a:ea typeface="Lora Bold"/>
                <a:cs typeface="Lora Bold"/>
                <a:sym typeface="Lora Bold"/>
              </a:rPr>
              <a:t>Linjen</a:t>
            </a:r>
            <a:endParaRPr lang="en-US" sz="1466" b="1" dirty="0">
              <a:solidFill>
                <a:srgbClr val="EA5B0C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just">
              <a:lnSpc>
                <a:spcPts val="1621"/>
              </a:lnSpc>
            </a:pPr>
            <a:endParaRPr lang="en-US" sz="1466" b="1" dirty="0">
              <a:solidFill>
                <a:srgbClr val="EA5B0C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Deltagarna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ställer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sig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längs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tänkt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linje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: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änden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betyder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håller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andra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betyder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håller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inte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ett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påstående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tydliggör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linjens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ändar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Deltagarna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ställer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sig vid det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alternativet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de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håller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 om,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även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mitt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emellan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bra.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som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förklara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sin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ståndpunkt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Man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även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byta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plats under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diskussionen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om man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Diskutera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tillsammans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nästa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påstående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upprepa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algn="ctr">
              <a:lnSpc>
                <a:spcPts val="1493"/>
              </a:lnSpc>
              <a:spcBef>
                <a:spcPct val="0"/>
              </a:spcBef>
            </a:pPr>
            <a:endParaRPr lang="en-US" sz="1066" b="1" dirty="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561776" y="2311602"/>
            <a:ext cx="3183367" cy="3326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n-US" sz="1466" b="1" dirty="0">
                <a:solidFill>
                  <a:srgbClr val="EA5B0C"/>
                </a:solidFill>
                <a:latin typeface="Lora Bold"/>
                <a:ea typeface="Lora Bold"/>
                <a:cs typeface="Lora Bold"/>
                <a:sym typeface="Lora Bold"/>
              </a:rPr>
              <a:t>Heta stolen </a:t>
            </a:r>
          </a:p>
          <a:p>
            <a:pPr algn="just">
              <a:lnSpc>
                <a:spcPts val="1642"/>
              </a:lnSpc>
            </a:pPr>
            <a:endParaRPr lang="en-US" sz="1466" b="1" dirty="0">
              <a:solidFill>
                <a:srgbClr val="EA5B0C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Sitt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på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stolar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ring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lämna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stol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tom.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ett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påstående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Deltagarna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visar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vad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de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tycker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: </a:t>
            </a:r>
          </a:p>
          <a:p>
            <a:pPr marL="307073" lvl="2">
              <a:lnSpc>
                <a:spcPts val="1599"/>
              </a:lnSpc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	Ja: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reser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sig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byter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stol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</a:p>
          <a:p>
            <a:pPr marL="307073" lvl="2">
              <a:lnSpc>
                <a:spcPts val="1599"/>
              </a:lnSpc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	Nej: sitter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kvar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</a:p>
          <a:p>
            <a:pPr marL="307073" lvl="2">
              <a:lnSpc>
                <a:spcPts val="1599"/>
              </a:lnSpc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	Kanske: sitter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kvar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armarna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kors.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Diskutera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kort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tillsammans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utan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kommentera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andras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val.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Uppmuntra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ändra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sig om man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fördela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ordet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jämnt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mellan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eleverna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Gå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vidare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till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nästa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påstående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när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diskussionen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avtar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algn="ctr">
              <a:lnSpc>
                <a:spcPts val="1642"/>
              </a:lnSpc>
            </a:pPr>
            <a:endParaRPr lang="en-US" sz="1066" b="1" dirty="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6E6FC75F032141BDA9C71720FD40C0" ma:contentTypeVersion="16" ma:contentTypeDescription="Skapa ett nytt dokument." ma:contentTypeScope="" ma:versionID="6f50a6d758cb078dec201d0d3e9926db">
  <xsd:schema xmlns:xsd="http://www.w3.org/2001/XMLSchema" xmlns:xs="http://www.w3.org/2001/XMLSchema" xmlns:p="http://schemas.microsoft.com/office/2006/metadata/properties" xmlns:ns2="a33c9caf-926e-46b4-ad4d-d40aa3b7619b" xmlns:ns3="a2dbb736-59a8-4798-93cb-5a03d1fa9f7b" targetNamespace="http://schemas.microsoft.com/office/2006/metadata/properties" ma:root="true" ma:fieldsID="99fc4be400e12b2c9a0cc34198f5b099" ns2:_="" ns3:_="">
    <xsd:import namespace="a33c9caf-926e-46b4-ad4d-d40aa3b7619b"/>
    <xsd:import namespace="a2dbb736-59a8-4798-93cb-5a03d1fa9f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3c9caf-926e-46b4-ad4d-d40aa3b761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86b23c3f-5f61-4af7-9c5e-bdd0525bb9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bb736-59a8-4798-93cb-5a03d1fa9f7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022d6c5-c43d-492e-8258-27e587eecba7}" ma:internalName="TaxCatchAll" ma:showField="CatchAllData" ma:web="a2dbb736-59a8-4798-93cb-5a03d1fa9f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3c9caf-926e-46b4-ad4d-d40aa3b7619b">
      <Terms xmlns="http://schemas.microsoft.com/office/infopath/2007/PartnerControls"/>
    </lcf76f155ced4ddcb4097134ff3c332f>
    <TaxCatchAll xmlns="a2dbb736-59a8-4798-93cb-5a03d1fa9f7b" xsi:nil="true"/>
  </documentManagement>
</p:properties>
</file>

<file path=customXml/itemProps1.xml><?xml version="1.0" encoding="utf-8"?>
<ds:datastoreItem xmlns:ds="http://schemas.openxmlformats.org/officeDocument/2006/customXml" ds:itemID="{9B7C3DC6-3950-4EE2-8C81-DA00B0A67B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9C1DFA-D56B-40A2-90DB-A9FE0F405A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3c9caf-926e-46b4-ad4d-d40aa3b7619b"/>
    <ds:schemaRef ds:uri="a2dbb736-59a8-4798-93cb-5a03d1fa9f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2680BD-1CFB-4417-81B1-B3620F95D5B2}">
  <ds:schemaRefs>
    <ds:schemaRef ds:uri="a2dbb736-59a8-4798-93cb-5a03d1fa9f7b"/>
    <ds:schemaRef ds:uri="a33c9caf-926e-46b4-ad4d-d40aa3b7619b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451</Words>
  <Application>Microsoft Office PowerPoint</Application>
  <PresentationFormat>Bredbild</PresentationFormat>
  <Paragraphs>69</Paragraphs>
  <Slides>7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7" baseType="lpstr">
      <vt:lpstr>Aptos</vt:lpstr>
      <vt:lpstr>Aptos Display</vt:lpstr>
      <vt:lpstr>Arial</vt:lpstr>
      <vt:lpstr>Lora</vt:lpstr>
      <vt:lpstr>Lora Bold</vt:lpstr>
      <vt:lpstr>Monsterrat</vt:lpstr>
      <vt:lpstr>Montserrat Medium</vt:lpstr>
      <vt:lpstr>Open sans</vt:lpstr>
      <vt:lpstr>Open Sans Medium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Katarina Bärdén</dc:creator>
  <cp:lastModifiedBy>Katarina Bärdén</cp:lastModifiedBy>
  <cp:revision>46</cp:revision>
  <dcterms:created xsi:type="dcterms:W3CDTF">2024-08-28T12:19:01Z</dcterms:created>
  <dcterms:modified xsi:type="dcterms:W3CDTF">2025-08-14T07:41:00Z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0x010100016E6FC75F032141BDA9C71720FD40C0</vt:lpwstr>
  </property>
</Properties>
</file>