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8"/>
  </p:notesMasterIdLst>
  <p:sldIdLst>
    <p:sldId id="415" r:id="rId5"/>
    <p:sldId id="474" r:id="rId6"/>
    <p:sldId id="473" r:id="rId7"/>
  </p:sldIdLst>
  <p:sldSz cx="12192000" cy="6858000"/>
  <p:notesSz cx="6858000" cy="9144000"/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87209" autoAdjust="0"/>
  </p:normalViewPr>
  <p:slideViewPr>
    <p:cSldViewPr snapToGrid="0">
      <p:cViewPr varScale="1">
        <p:scale>
          <a:sx n="94" d="100"/>
          <a:sy n="94" d="100"/>
        </p:scale>
        <p:origin x="10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FI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65F461-60C2-4BBD-8961-A018751BCD70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FI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FI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9C6ACE-4EE2-4B5D-BFA4-43760610730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103649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64F722-59B4-7EB1-9BDC-231FA21BB1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E7D505CE-D34C-3192-B86C-E262359D81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D9C8D413-B0CE-5957-6B0B-109B4115A3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GRUPPARBETE</a:t>
            </a:r>
          </a:p>
          <a:p>
            <a:r>
              <a:rPr lang="sv-SE" b="1" dirty="0"/>
              <a:t>Skapa en anti-reklam slogan för bilderna på nästa </a:t>
            </a:r>
            <a:r>
              <a:rPr lang="sv-SE" b="1" dirty="0" err="1"/>
              <a:t>slide</a:t>
            </a:r>
            <a:endParaRPr lang="sv-SE" b="1" dirty="0"/>
          </a:p>
          <a:p>
            <a:endParaRPr lang="sv-FI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837E74C-190E-14AE-C440-2788693A5E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FDAD96-546C-4A2F-B98E-F998C1EF9C72}" type="slidenum">
              <a:rPr kumimoji="0" lang="sv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sv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30336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9C6ACE-4EE2-4B5D-BFA4-43760610730F}" type="slidenum">
              <a:rPr lang="sv-FI" smtClean="0"/>
              <a:t>2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3773530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EA2D2E-181A-41C5-9A3D-A9E48C811FAE}" type="slidenum">
              <a:rPr kumimoji="0" lang="sv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sv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1558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62311A6-53D3-F709-42E1-127AD91004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E925E33-2FD5-9869-8E18-B9EBB403F3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3072D9A-EE0B-7F36-A508-8510AB528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9A62B86-DF11-2DFE-9B30-6628C4183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AC670BC-ED33-EBB7-1A16-908AB737A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554158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54EF0DC-8742-4DFA-BDE4-65A286CFD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4172E12-3107-30B6-EA50-046472D1F1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B98F5B0-3EAF-BC47-D000-E326861F9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52B2784-48D7-7AE0-FC52-8E22BE3B3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208775B-723A-F1A0-5F98-A137C31E7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856244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8DFE545F-46A3-0BA3-3FB9-E44B2AEB6F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047E7877-8315-512E-D660-8445DB01BF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17BB0BF-FB91-EE57-1528-C52A8E686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CC35FE6-FADE-05F3-BF2F-179F2BBE7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18621D0-3F8D-B448-6B1F-2573D5C28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831172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3B16E5-96DF-8512-2366-685545F4C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1AA3A17-4A07-E9F9-1C52-4808E615EA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865E0E7-69C6-E4ED-02FD-6E8E95842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A82E9FE-8E79-9E98-F9DF-CEF44BAB0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8ECF3C2-3E5F-6285-D866-E388353E9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023787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0BF7B32-756B-607B-716F-E973BB5C9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DC747FC-E997-CAF2-415A-D799415D7C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CE55091-0673-0A9C-B974-E7698FF0A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F16BFCC-90F8-CB91-860F-A0FFC2C31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F7B2EA4-5F12-0DC7-8021-C3CDAF337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596061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B09A516-5FCE-CB1B-A4BB-D19A3758C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8B13F6B-7E4A-132A-FFC5-D5B6DE475F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B7A882A-72F1-C4CB-6328-EE56D69DBC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6E5A6B7-233E-7A5D-DBF3-1BBC1518F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6B3AABB-5B80-E6CB-0C93-0344B5521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160CAA7-2F0C-2A02-8FBF-3F5E8642F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481407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8BDA84C-B619-D5D4-35E4-2F60F8EE2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5E152D9-9DC8-0BAD-AC05-F0737E3DD7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3688B08-9D8A-01A8-2DDF-CC2CA8EE30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642B34FE-9408-5EC4-4C8B-C690E5B773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411E766C-AB70-50EF-CC69-F49DD62E40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EFE6F96-DF79-53BA-F8D0-755C6042D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59A5A337-5696-AA6E-9D61-98F0492E9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205BE390-3EF4-1324-7032-301DE20C1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147222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0293842-2B84-B680-36AE-4A90F3C49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E3DF765-A272-8BBE-58B3-2348E4921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4FC51BC-6B85-FF07-EA29-CA81E31E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B4AE91A-608F-0988-1EBD-53FDA4F2C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35086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09DC3564-FBC1-2809-C0DC-558291633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06532CC-975E-F7A5-C596-9D27DFFB7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5988E0A-6473-7B24-D557-7B8670263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458250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ABADF84-4AAC-6967-4F89-4852B69DE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0EC5102-9423-4243-F7AD-A27722A3C5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07D04E4-F8B1-E053-A949-8BEB490C3B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9087A95-7CFE-E2AE-D976-0B8AD666D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C296ABB-072C-C789-8128-867C8C85A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89B5404-D300-640F-93F7-BA2BD1B71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432809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93F73DA-B777-49F3-7F59-44BC572A2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1C7535C0-955C-2535-40C0-722FC50C94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FI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5DA5024-C388-B0AF-59A6-EC5A2C0684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55D5287-3974-E1DC-35E2-28787275E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18AF609-E125-3A62-BFF3-15E904907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1E8A35C-3AF4-263C-CD64-052652930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976135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842DFBDA-DCAB-B8F7-806A-3BFC6E3EC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6C7E441-1F5F-3CEF-3472-F6451AEA5C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E22D5C6-EFE8-7171-5DAA-41C4010F2B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DE3EC7F-3F90-AA95-9364-8ADB681B8A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EFAE117-815B-0D3F-3BFC-0A6432C3B7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423864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C6C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F5DA1F-F3E9-732B-236C-19145D8C3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60103D44-B33D-A157-88AA-84CD956781E0}"/>
              </a:ext>
            </a:extLst>
          </p:cNvPr>
          <p:cNvSpPr/>
          <p:nvPr/>
        </p:nvSpPr>
        <p:spPr>
          <a:xfrm>
            <a:off x="-24588" y="7275"/>
            <a:ext cx="10997388" cy="6858001"/>
          </a:xfrm>
          <a:prstGeom prst="rect">
            <a:avLst/>
          </a:prstGeom>
          <a:solidFill>
            <a:srgbClr val="00929D"/>
          </a:solidFill>
          <a:ln>
            <a:solidFill>
              <a:srgbClr val="00929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95E7E37F-8703-9FF7-5C15-641EB0F6B0AF}"/>
              </a:ext>
            </a:extLst>
          </p:cNvPr>
          <p:cNvSpPr txBox="1"/>
          <p:nvPr/>
        </p:nvSpPr>
        <p:spPr>
          <a:xfrm>
            <a:off x="305206" y="1710612"/>
            <a:ext cx="10337800" cy="34163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7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/>
                <a:cs typeface="Poppins"/>
              </a:rPr>
              <a:t>GRUPPARBETE</a:t>
            </a:r>
            <a:endParaRPr lang="sv-SE" sz="7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cs typeface="Poppin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7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/>
                <a:cs typeface="Poppins"/>
              </a:rPr>
              <a:t>Gör en anti-reklam slogan</a:t>
            </a:r>
            <a:endParaRPr lang="sv-SE" sz="7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cs typeface="Poppins"/>
            </a:endParaRPr>
          </a:p>
        </p:txBody>
      </p:sp>
      <p:pic>
        <p:nvPicPr>
          <p:cNvPr id="2" name="Bildobjekt 1" descr="En bild som visar Grafik, Teckensnitt, logotyp, symbol&#10;&#10;AI-genererat innehåll kan vara felaktigt.">
            <a:extLst>
              <a:ext uri="{FF2B5EF4-FFF2-40B4-BE49-F238E27FC236}">
                <a16:creationId xmlns:a16="http://schemas.microsoft.com/office/drawing/2014/main" id="{D14E9EDC-956C-4699-2514-B7BE66C251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8117" y="5697149"/>
            <a:ext cx="2566148" cy="976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140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2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DAC3FD-96C3-F2A0-3FA1-EE5DE5501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>
                <a:solidFill>
                  <a:schemeClr val="bg1"/>
                </a:solidFill>
                <a:latin typeface="Poppins"/>
                <a:ea typeface="Verdana"/>
                <a:cs typeface="Poppins"/>
              </a:rPr>
              <a:t>Instruktioner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93A824A4-E18D-845D-8F27-EE3C35DAE7C1}"/>
              </a:ext>
            </a:extLst>
          </p:cNvPr>
          <p:cNvSpPr txBox="1"/>
          <p:nvPr/>
        </p:nvSpPr>
        <p:spPr>
          <a:xfrm>
            <a:off x="838200" y="1690688"/>
            <a:ext cx="8310112" cy="286232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28600" indent="-228600">
              <a:buAutoNum type="arabicPeriod"/>
            </a:pPr>
            <a:r>
              <a:rPr lang="sv-FI" dirty="0">
                <a:solidFill>
                  <a:schemeClr val="bg1"/>
                </a:solidFill>
                <a:latin typeface="Poppins"/>
                <a:ea typeface="Verdana"/>
                <a:cs typeface="Poppins"/>
              </a:rPr>
              <a:t>Välj en av de fyra bilderna på följande sida</a:t>
            </a:r>
          </a:p>
          <a:p>
            <a:pPr marL="228600" indent="-228600">
              <a:buAutoNum type="arabicPeriod"/>
            </a:pPr>
            <a:endParaRPr lang="sv-FI" dirty="0">
              <a:solidFill>
                <a:schemeClr val="bg1"/>
              </a:solidFill>
              <a:latin typeface="Poppins"/>
              <a:ea typeface="Verdana" panose="020B0604030504040204" pitchFamily="34" charset="0"/>
              <a:cs typeface="Poppins"/>
            </a:endParaRPr>
          </a:p>
          <a:p>
            <a:pPr marL="228600" indent="-228600">
              <a:buAutoNum type="arabicPeriod"/>
            </a:pPr>
            <a:r>
              <a:rPr lang="sv-FI" dirty="0">
                <a:solidFill>
                  <a:schemeClr val="bg1"/>
                </a:solidFill>
                <a:latin typeface="Poppins"/>
                <a:ea typeface="Verdana"/>
                <a:cs typeface="Poppins"/>
              </a:rPr>
              <a:t>Till vilken målgrupp riktar sig bilden?</a:t>
            </a:r>
          </a:p>
          <a:p>
            <a:pPr marL="342900" indent="-342900">
              <a:buFont typeface="+mj-lt"/>
              <a:buAutoNum type="arabicPeriod"/>
            </a:pPr>
            <a:endParaRPr lang="sv-FI" dirty="0">
              <a:solidFill>
                <a:schemeClr val="bg1"/>
              </a:solidFill>
              <a:latin typeface="Poppins"/>
              <a:ea typeface="Verdana" panose="020B0604030504040204" pitchFamily="34" charset="0"/>
              <a:cs typeface="Poppins"/>
            </a:endParaRPr>
          </a:p>
          <a:p>
            <a:pPr marL="228600" indent="-228600">
              <a:buAutoNum type="arabicPeriod"/>
            </a:pPr>
            <a:r>
              <a:rPr lang="sv-FI" dirty="0">
                <a:solidFill>
                  <a:schemeClr val="bg1"/>
                </a:solidFill>
                <a:latin typeface="Poppins"/>
                <a:ea typeface="Verdana"/>
                <a:cs typeface="Poppins"/>
              </a:rPr>
              <a:t>Vilken positiv känsla vill man förmedla med bilden? Vad i bilden gör att man uppfattar just den eller de positiva känslan/-</a:t>
            </a:r>
            <a:r>
              <a:rPr lang="sv-FI" err="1">
                <a:solidFill>
                  <a:schemeClr val="bg1"/>
                </a:solidFill>
                <a:latin typeface="Poppins"/>
                <a:ea typeface="Verdana"/>
                <a:cs typeface="Poppins"/>
              </a:rPr>
              <a:t>orna</a:t>
            </a:r>
            <a:r>
              <a:rPr lang="sv-FI" dirty="0">
                <a:solidFill>
                  <a:schemeClr val="bg1"/>
                </a:solidFill>
                <a:latin typeface="Poppins"/>
                <a:ea typeface="Verdana"/>
                <a:cs typeface="Poppins"/>
              </a:rPr>
              <a:t>?</a:t>
            </a:r>
          </a:p>
          <a:p>
            <a:pPr marL="342900" indent="-342900">
              <a:buFont typeface="+mj-lt"/>
              <a:buAutoNum type="arabicPeriod"/>
            </a:pPr>
            <a:endParaRPr lang="sv-FI" dirty="0">
              <a:solidFill>
                <a:schemeClr val="bg1"/>
              </a:solidFill>
              <a:latin typeface="Poppins"/>
              <a:ea typeface="Verdana" panose="020B0604030504040204" pitchFamily="34" charset="0"/>
              <a:cs typeface="Poppins"/>
            </a:endParaRPr>
          </a:p>
          <a:p>
            <a:pPr marL="228600" lvl="0" indent="-228600">
              <a:buAutoNum type="arabicPeriod"/>
            </a:pPr>
            <a:r>
              <a:rPr lang="sv-FI" dirty="0">
                <a:solidFill>
                  <a:schemeClr val="bg1"/>
                </a:solidFill>
                <a:latin typeface="Poppins"/>
                <a:ea typeface="Verdana"/>
                <a:cs typeface="Poppins"/>
              </a:rPr>
              <a:t>Gör en slogan som först beskriver det positiva som man vill förmedla med bilden och sväng sedan på det genom att ta fram det negativa med användandet</a:t>
            </a:r>
          </a:p>
        </p:txBody>
      </p:sp>
    </p:spTree>
    <p:extLst>
      <p:ext uri="{BB962C8B-B14F-4D97-AF65-F5344CB8AC3E}">
        <p14:creationId xmlns:p14="http://schemas.microsoft.com/office/powerpoint/2010/main" val="2650288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:a16="http://schemas.microsoft.com/office/drawing/2014/main" id="{12E8CD4E-6381-4807-AA5B-CE0024A8B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D28445F8-F032-43C9-8D0F-A5155F5252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59"/>
            <a:ext cx="5538555" cy="28870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Bildobjekt 3" descr="En bild som visar utomhus, skärmbild, text, klädsel&#10;&#10;Automatiskt genererad beskrivning">
            <a:extLst>
              <a:ext uri="{FF2B5EF4-FFF2-40B4-BE49-F238E27FC236}">
                <a16:creationId xmlns:a16="http://schemas.microsoft.com/office/drawing/2014/main" id="{DE110509-9072-C151-EC3B-17DC75FB0C0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" b="11562"/>
          <a:stretch/>
        </p:blipFill>
        <p:spPr>
          <a:xfrm>
            <a:off x="1731519" y="644229"/>
            <a:ext cx="3031399" cy="2560320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36A325B5-56A3-425A-B9A3-0CEB7CA1BB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76432" y="480060"/>
            <a:ext cx="5538555" cy="28870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" name="Bildobjekt 1" descr="En bild som visar Accessoar, Kosmetika, inomhus, person&#10;&#10;Automatiskt genererad beskrivning">
            <a:extLst>
              <a:ext uri="{FF2B5EF4-FFF2-40B4-BE49-F238E27FC236}">
                <a16:creationId xmlns:a16="http://schemas.microsoft.com/office/drawing/2014/main" id="{53E769B0-C60B-E5B4-811E-1A5363B491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0439" y="644229"/>
            <a:ext cx="2790539" cy="2560320"/>
          </a:xfrm>
          <a:prstGeom prst="rect">
            <a:avLst/>
          </a:prstGeom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id="{B80DE958-9D45-4CAD-BF1F-FA2ED970B7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3" y="3527956"/>
            <a:ext cx="5538554" cy="28499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Bildobjekt 5" descr="En bild som visar Människoansikte, person, kvinna, finger&#10;&#10;Automatiskt genererad beskrivning">
            <a:extLst>
              <a:ext uri="{FF2B5EF4-FFF2-40B4-BE49-F238E27FC236}">
                <a16:creationId xmlns:a16="http://schemas.microsoft.com/office/drawing/2014/main" id="{620B57CC-255F-7584-9DC3-4EEDCC5CA44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" b="4661"/>
          <a:stretch/>
        </p:blipFill>
        <p:spPr>
          <a:xfrm>
            <a:off x="1730008" y="3653451"/>
            <a:ext cx="3034421" cy="2560320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BB93B4BF-AD35-4E52-8131-161C5FB9CD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76432" y="3527956"/>
            <a:ext cx="5538555" cy="28499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69AE9FA-D314-ADB2-8CD5-413E342F1B0A}"/>
              </a:ext>
            </a:extLst>
          </p:cNvPr>
          <p:cNvSpPr txBox="1"/>
          <p:nvPr/>
        </p:nvSpPr>
        <p:spPr>
          <a:xfrm>
            <a:off x="327259" y="231006"/>
            <a:ext cx="481263" cy="646331"/>
          </a:xfrm>
          <a:prstGeom prst="rect">
            <a:avLst/>
          </a:prstGeom>
          <a:solidFill>
            <a:srgbClr val="76C6C9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FI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</a:t>
            </a: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6B6D44C8-E2EE-26EF-52F5-913B42C68D4D}"/>
              </a:ext>
            </a:extLst>
          </p:cNvPr>
          <p:cNvSpPr txBox="1"/>
          <p:nvPr/>
        </p:nvSpPr>
        <p:spPr>
          <a:xfrm>
            <a:off x="6096000" y="231006"/>
            <a:ext cx="481263" cy="646331"/>
          </a:xfrm>
          <a:prstGeom prst="rect">
            <a:avLst/>
          </a:prstGeom>
          <a:solidFill>
            <a:srgbClr val="76C6C9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FI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</a:t>
            </a: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FECD8F07-19F5-3153-5DEA-909CDB8F4ABE}"/>
              </a:ext>
            </a:extLst>
          </p:cNvPr>
          <p:cNvSpPr txBox="1"/>
          <p:nvPr/>
        </p:nvSpPr>
        <p:spPr>
          <a:xfrm>
            <a:off x="324288" y="3523981"/>
            <a:ext cx="481263" cy="646331"/>
          </a:xfrm>
          <a:prstGeom prst="rect">
            <a:avLst/>
          </a:prstGeom>
          <a:solidFill>
            <a:srgbClr val="76C6C9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FI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3</a:t>
            </a: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07F86D2D-5E39-00BB-B4D0-31BC61C61B7F}"/>
              </a:ext>
            </a:extLst>
          </p:cNvPr>
          <p:cNvSpPr txBox="1"/>
          <p:nvPr/>
        </p:nvSpPr>
        <p:spPr>
          <a:xfrm>
            <a:off x="6099430" y="3519285"/>
            <a:ext cx="481263" cy="646331"/>
          </a:xfrm>
          <a:prstGeom prst="rect">
            <a:avLst/>
          </a:prstGeom>
          <a:solidFill>
            <a:srgbClr val="76C6C9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FI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4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F96F20E-000B-F0B8-945E-76840249B3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21782" y="3695376"/>
            <a:ext cx="1920276" cy="2518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1195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1_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33c9caf-926e-46b4-ad4d-d40aa3b7619b">
      <Terms xmlns="http://schemas.microsoft.com/office/infopath/2007/PartnerControls"/>
    </lcf76f155ced4ddcb4097134ff3c332f>
    <TaxCatchAll xmlns="a2dbb736-59a8-4798-93cb-5a03d1fa9f7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16E6FC75F032141BDA9C71720FD40C0" ma:contentTypeVersion="16" ma:contentTypeDescription="Skapa ett nytt dokument." ma:contentTypeScope="" ma:versionID="6f50a6d758cb078dec201d0d3e9926db">
  <xsd:schema xmlns:xsd="http://www.w3.org/2001/XMLSchema" xmlns:xs="http://www.w3.org/2001/XMLSchema" xmlns:p="http://schemas.microsoft.com/office/2006/metadata/properties" xmlns:ns2="a33c9caf-926e-46b4-ad4d-d40aa3b7619b" xmlns:ns3="a2dbb736-59a8-4798-93cb-5a03d1fa9f7b" targetNamespace="http://schemas.microsoft.com/office/2006/metadata/properties" ma:root="true" ma:fieldsID="99fc4be400e12b2c9a0cc34198f5b099" ns2:_="" ns3:_="">
    <xsd:import namespace="a33c9caf-926e-46b4-ad4d-d40aa3b7619b"/>
    <xsd:import namespace="a2dbb736-59a8-4798-93cb-5a03d1fa9f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3c9caf-926e-46b4-ad4d-d40aa3b7619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Bildmarkeringar" ma:readOnly="false" ma:fieldId="{5cf76f15-5ced-4ddc-b409-7134ff3c332f}" ma:taxonomyMulti="true" ma:sspId="86b23c3f-5f61-4af7-9c5e-bdd0525bb96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dbb736-59a8-4798-93cb-5a03d1fa9f7b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0022d6c5-c43d-492e-8258-27e587eecba7}" ma:internalName="TaxCatchAll" ma:showField="CatchAllData" ma:web="a2dbb736-59a8-4798-93cb-5a03d1fa9f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B87067B-9D11-4092-8BA0-700BE91879AA}">
  <ds:schemaRefs>
    <ds:schemaRef ds:uri="http://schemas.microsoft.com/office/2006/metadata/properties"/>
    <ds:schemaRef ds:uri="http://schemas.microsoft.com/office/infopath/2007/PartnerControls"/>
    <ds:schemaRef ds:uri="a33c9caf-926e-46b4-ad4d-d40aa3b7619b"/>
    <ds:schemaRef ds:uri="a2dbb736-59a8-4798-93cb-5a03d1fa9f7b"/>
  </ds:schemaRefs>
</ds:datastoreItem>
</file>

<file path=customXml/itemProps2.xml><?xml version="1.0" encoding="utf-8"?>
<ds:datastoreItem xmlns:ds="http://schemas.openxmlformats.org/officeDocument/2006/customXml" ds:itemID="{37291430-1591-4B52-A73E-0FDB29B8F97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33c9caf-926e-46b4-ad4d-d40aa3b7619b"/>
    <ds:schemaRef ds:uri="a2dbb736-59a8-4798-93cb-5a03d1fa9f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30E68A7-931B-4DCE-9420-E3F6C841563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91</Words>
  <Application>Microsoft Office PowerPoint</Application>
  <PresentationFormat>Bredbild</PresentationFormat>
  <Paragraphs>19</Paragraphs>
  <Slides>3</Slides>
  <Notes>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Poppins</vt:lpstr>
      <vt:lpstr>1_Office-tema</vt:lpstr>
      <vt:lpstr>PowerPoint-presentation</vt:lpstr>
      <vt:lpstr>Instruktioner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Katarina Bärdén</dc:creator>
  <cp:lastModifiedBy>Nicolina Hannus</cp:lastModifiedBy>
  <cp:revision>14</cp:revision>
  <dcterms:created xsi:type="dcterms:W3CDTF">2025-06-25T11:26:50Z</dcterms:created>
  <dcterms:modified xsi:type="dcterms:W3CDTF">2026-08-11T12:01:51Z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0x010100016E6FC75F032141BDA9C71720FD40C0</vt:lpwstr>
  </property>
  <property fmtid="{D5CDD505-2E9C-101B-9397-08002B2CF9AE}" pid="3" name="MediaServiceImageTags">
    <vt:lpwstr/>
  </property>
</Properties>
</file>