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93" r:id="rId5"/>
    <p:sldId id="298" r:id="rId6"/>
    <p:sldId id="299" r:id="rId7"/>
    <p:sldId id="300" r:id="rId8"/>
    <p:sldId id="301" r:id="rId9"/>
    <p:sldId id="302" r:id="rId10"/>
    <p:sldId id="256" r:id="rId11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4B06"/>
    <a:srgbClr val="E66E0D"/>
    <a:srgbClr val="00929D"/>
    <a:srgbClr val="006378"/>
    <a:srgbClr val="D04C01"/>
    <a:srgbClr val="EA5B0C"/>
    <a:srgbClr val="EAA03B"/>
    <a:srgbClr val="01A99C"/>
    <a:srgbClr val="76C6C9"/>
    <a:srgbClr val="F9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5A56F9-7C54-25F6-E5FC-AC54FC4C2657}" v="9" dt="2026-03-30T11:29:01.795"/>
    <p1510:client id="{A747C851-3579-0BF9-0FEF-C46DCA81EEBD}" v="105" dt="2026-03-30T10:14:09.9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777" autoAdjust="0"/>
    <p:restoredTop sz="93447" autoAdjust="0"/>
  </p:normalViewPr>
  <p:slideViewPr>
    <p:cSldViewPr snapToGrid="0">
      <p:cViewPr varScale="1">
        <p:scale>
          <a:sx n="98" d="100"/>
          <a:sy n="98" d="100"/>
        </p:scale>
        <p:origin x="19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ABF83-0965-41AD-A894-220F5E0CD63D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ABE1-6E70-40A3-BE8C-C0B21CA8C0D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0062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59AE9-9D80-7919-8460-EB24AC9E3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0210BDD-C8E9-6DA5-98C6-EBCE6388EE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F4A4735-F769-B8A0-287D-37F7EAEAD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Se sista bild för instruktioner</a:t>
            </a:r>
          </a:p>
          <a:p>
            <a:pPr marL="0" indent="0">
              <a:buFontTx/>
              <a:buNone/>
            </a:pP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7D0D3F4-8E4F-B97B-5062-E6946F554F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88611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030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3109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9926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8497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138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1040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873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4053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0818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670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012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5962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707A1-802A-A88C-9B1E-DF5609E7F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CAE332DA-DCF4-ED75-D368-B661F1261322}"/>
              </a:ext>
            </a:extLst>
          </p:cNvPr>
          <p:cNvSpPr txBox="1"/>
          <p:nvPr/>
        </p:nvSpPr>
        <p:spPr>
          <a:xfrm>
            <a:off x="3189514" y="4181051"/>
            <a:ext cx="5519057" cy="10575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sv-FI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9C79547-CBF0-5A13-61E1-A2723FA5A0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4F25C7C-0459-35B2-1333-A1AEB59B93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31C0386-84E0-012E-7DA9-F8543CD32052}"/>
              </a:ext>
            </a:extLst>
          </p:cNvPr>
          <p:cNvSpPr txBox="1"/>
          <p:nvPr/>
        </p:nvSpPr>
        <p:spPr>
          <a:xfrm>
            <a:off x="2721802" y="2592185"/>
            <a:ext cx="6318503" cy="15721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FI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E65A9E4-B13F-9B4A-0AA9-025EF3EB86AB}"/>
              </a:ext>
            </a:extLst>
          </p:cNvPr>
          <p:cNvSpPr txBox="1"/>
          <p:nvPr/>
        </p:nvSpPr>
        <p:spPr>
          <a:xfrm>
            <a:off x="3680349" y="4304267"/>
            <a:ext cx="5028222" cy="8087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FI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AAC3FE4-E835-D6F0-6A7C-1757CCCB3DB6}"/>
              </a:ext>
            </a:extLst>
          </p:cNvPr>
          <p:cNvSpPr txBox="1"/>
          <p:nvPr/>
        </p:nvSpPr>
        <p:spPr>
          <a:xfrm>
            <a:off x="3027800" y="4355745"/>
            <a:ext cx="5961007" cy="212365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FI" sz="4800" dirty="0">
                <a:solidFill>
                  <a:srgbClr val="D04B06"/>
                </a:solidFill>
                <a:latin typeface="Poppins"/>
                <a:cs typeface="Poppins"/>
              </a:rPr>
              <a:t>Rusmedel</a:t>
            </a:r>
          </a:p>
          <a:p>
            <a:pPr algn="ctr"/>
            <a:r>
              <a:rPr lang="sv-FI" sz="3600" dirty="0">
                <a:solidFill>
                  <a:srgbClr val="D04B06"/>
                </a:solidFill>
                <a:latin typeface="Poppins"/>
                <a:cs typeface="Poppins"/>
              </a:rPr>
              <a:t>Högstadiet</a:t>
            </a:r>
            <a:r>
              <a:rPr lang="sv-FI" sz="4800" dirty="0">
                <a:solidFill>
                  <a:srgbClr val="D04B06"/>
                </a:solidFill>
                <a:latin typeface="Monsterrat"/>
              </a:rPr>
              <a:t> </a:t>
            </a:r>
          </a:p>
          <a:p>
            <a:pPr algn="ctr"/>
            <a:endParaRPr lang="sv-FI" sz="3600" dirty="0">
              <a:solidFill>
                <a:srgbClr val="D04B06"/>
              </a:solidFill>
              <a:latin typeface="Monsterrat"/>
            </a:endParaRPr>
          </a:p>
        </p:txBody>
      </p:sp>
      <p:pic>
        <p:nvPicPr>
          <p:cNvPr id="10" name="Bildobjekt 9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7B0F1AE6-7060-BFF8-5750-01D3ADC7A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6435" y="1701197"/>
            <a:ext cx="7410174" cy="2649431"/>
          </a:xfrm>
          <a:prstGeom prst="rect">
            <a:avLst/>
          </a:prstGeom>
        </p:spPr>
      </p:pic>
      <p:pic>
        <p:nvPicPr>
          <p:cNvPr id="12" name="Bildobjekt 11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A1585FDC-2F62-52DB-C996-1E29BD25A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50951" y="61705"/>
            <a:ext cx="1362075" cy="6800850"/>
          </a:xfrm>
          <a:prstGeom prst="rect">
            <a:avLst/>
          </a:prstGeom>
        </p:spPr>
      </p:pic>
      <p:pic>
        <p:nvPicPr>
          <p:cNvPr id="13" name="Bildobjekt 12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473AC750-A1EE-DABE-12F1-933D1C5C9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0875" y="-455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68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47B7426B-7068-1DBE-A0C6-EBD87E436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735223" y="-2062054"/>
            <a:ext cx="1362075" cy="680085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226280" y="2713157"/>
            <a:ext cx="8369852" cy="1422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6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err="1">
                <a:ln>
                  <a:noFill/>
                </a:ln>
                <a:solidFill>
                  <a:srgbClr val="D04C01"/>
                </a:solidFill>
                <a:effectLst/>
                <a:uLnTx/>
                <a:uFillTx/>
                <a:latin typeface="Poppins"/>
                <a:ea typeface="Montserrat Medium"/>
                <a:cs typeface="Poppins"/>
                <a:sym typeface="Montserrat Medium"/>
              </a:rPr>
              <a:t>Värderingsövning</a:t>
            </a:r>
            <a:endParaRPr lang="en-US" sz="7200" b="0" i="0" u="none" strike="noStrike" kern="1200" cap="none" spc="0" normalizeH="0" baseline="0" noProof="0">
              <a:ln>
                <a:noFill/>
              </a:ln>
              <a:solidFill>
                <a:srgbClr val="D04C01"/>
              </a:solidFill>
              <a:effectLst/>
              <a:uLnTx/>
              <a:uFillTx/>
              <a:latin typeface="Poppins"/>
              <a:ea typeface="Montserrat Medium"/>
              <a:cs typeface="Poppins"/>
            </a:endParaRPr>
          </a:p>
          <a:p>
            <a:pPr marL="0" marR="0" lvl="0" indent="0" algn="ctr" defTabSz="914400" rtl="0" eaLnBrk="1" fontAlgn="auto" latinLnBrk="0" hangingPunct="1">
              <a:lnSpc>
                <a:spcPts val="569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D04C01"/>
                </a:solidFill>
                <a:latin typeface="Poppins"/>
                <a:ea typeface="Montserrat Medium"/>
                <a:cs typeface="Poppins"/>
                <a:sym typeface="Montserrat Medium"/>
              </a:rPr>
              <a:t>- Fyra </a:t>
            </a:r>
            <a:r>
              <a:rPr lang="en-US" sz="4000" dirty="0" err="1">
                <a:solidFill>
                  <a:srgbClr val="D04C01"/>
                </a:solidFill>
                <a:latin typeface="Poppins"/>
                <a:ea typeface="Montserrat Medium"/>
                <a:cs typeface="Poppins"/>
                <a:sym typeface="Montserrat Medium"/>
              </a:rPr>
              <a:t>hörn</a:t>
            </a:r>
            <a:r>
              <a:rPr lang="en-US" sz="4000" dirty="0">
                <a:solidFill>
                  <a:srgbClr val="D04C01"/>
                </a:solidFill>
                <a:latin typeface="Poppins"/>
                <a:ea typeface="Montserrat Medium"/>
                <a:cs typeface="Poppins"/>
                <a:sym typeface="Montserrat Medium"/>
              </a:rPr>
              <a:t> -</a:t>
            </a:r>
            <a:endParaRPr lang="en-US" sz="4000" b="0" i="0" u="none" strike="noStrike" kern="1200" cap="none" spc="0" normalizeH="0" baseline="0" noProof="0" dirty="0">
              <a:ln>
                <a:noFill/>
              </a:ln>
              <a:solidFill>
                <a:srgbClr val="D04C01"/>
              </a:solidFill>
              <a:effectLst/>
              <a:uLnTx/>
              <a:uFillTx/>
              <a:latin typeface="Poppins"/>
              <a:ea typeface="Montserrat Medium"/>
              <a:cs typeface="Poppins"/>
            </a:endParaRPr>
          </a:p>
        </p:txBody>
      </p:sp>
      <p:pic>
        <p:nvPicPr>
          <p:cNvPr id="10" name="Bildobjekt 9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6B9A507E-1679-DE0D-232A-1769E186F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735223" y="2115329"/>
            <a:ext cx="1362075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4E12EAC5-0C14-C2CA-8AC3-4AF6F0B57CC4}"/>
              </a:ext>
            </a:extLst>
          </p:cNvPr>
          <p:cNvSpPr txBox="1"/>
          <p:nvPr/>
        </p:nvSpPr>
        <p:spPr>
          <a:xfrm>
            <a:off x="2564432" y="1404732"/>
            <a:ext cx="9466491" cy="4678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b="1" dirty="0">
                <a:latin typeface="Poppins"/>
                <a:ea typeface="Open sans" panose="020B0606030504020204" pitchFamily="34" charset="0"/>
                <a:cs typeface="Poppins"/>
              </a:rPr>
              <a:t>Varför tror du att ungdomar dricker energidrycker?</a:t>
            </a:r>
          </a:p>
          <a:p>
            <a:endParaRPr lang="sv-SE" sz="2800" b="1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Deras kompisar dricker energidrycker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De tycker att det är coolt att dricka energidrycker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De vill bli piggare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Jag har ett annat alternativ</a:t>
            </a:r>
          </a:p>
          <a:p>
            <a:endParaRPr lang="sv-FI" dirty="0"/>
          </a:p>
        </p:txBody>
      </p:sp>
      <p:pic>
        <p:nvPicPr>
          <p:cNvPr id="4" name="Bildobjekt 3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C979277E-645B-3E4B-96DF-F27C879C5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50951" y="6170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35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4E30E-CBD8-8F7E-C0BD-E8E750721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538CC814-869C-60C7-0114-B5D82AC82C67}"/>
              </a:ext>
            </a:extLst>
          </p:cNvPr>
          <p:cNvSpPr txBox="1"/>
          <p:nvPr/>
        </p:nvSpPr>
        <p:spPr>
          <a:xfrm>
            <a:off x="2409824" y="1305341"/>
            <a:ext cx="8726262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b="1" dirty="0">
                <a:latin typeface="Poppins"/>
                <a:ea typeface="Open sans" panose="020B0606030504020204" pitchFamily="34" charset="0"/>
                <a:cs typeface="Poppins"/>
              </a:rPr>
              <a:t>Tycker du att det är coolt att röka e-cigaretter?</a:t>
            </a:r>
          </a:p>
          <a:p>
            <a:endParaRPr lang="sv-SE" sz="2800" b="1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Ja, det ser coolt ut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FI" sz="2800" dirty="0">
                <a:latin typeface="Poppins"/>
                <a:ea typeface="Open sans" panose="020B0606030504020204" pitchFamily="34" charset="0"/>
                <a:cs typeface="Poppins"/>
              </a:rPr>
              <a:t>Nej, för man skadar hälsan och det är inte coolt</a:t>
            </a:r>
          </a:p>
          <a:p>
            <a:pPr marL="514350" indent="-514350">
              <a:buFont typeface="+mj-lt"/>
              <a:buAutoNum type="arabicPeriod"/>
            </a:pPr>
            <a:endParaRPr lang="sv-FI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FI" sz="2800" dirty="0">
                <a:latin typeface="Poppins"/>
                <a:ea typeface="Open sans" panose="020B0606030504020204" pitchFamily="34" charset="0"/>
                <a:cs typeface="Poppins"/>
              </a:rPr>
              <a:t>Nej, det är inte coolt men man ser vuxen ut</a:t>
            </a:r>
          </a:p>
          <a:p>
            <a:pPr marL="514350" indent="-514350">
              <a:buFont typeface="+mj-lt"/>
              <a:buAutoNum type="arabicPeriod"/>
            </a:pPr>
            <a:endParaRPr lang="sv-FI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FI" sz="2800" dirty="0">
                <a:latin typeface="Poppins"/>
                <a:ea typeface="Open sans" panose="020B0606030504020204" pitchFamily="34" charset="0"/>
                <a:cs typeface="Poppins"/>
              </a:rPr>
              <a:t>Jag har ett annat alternativ</a:t>
            </a:r>
          </a:p>
        </p:txBody>
      </p:sp>
      <p:pic>
        <p:nvPicPr>
          <p:cNvPr id="4" name="Bildobjekt 3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74443D14-8729-582F-3B6A-2533D7889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50951" y="6170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885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4CF88-AA39-772B-7B18-607B78368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B19B3288-B62C-0633-ECD5-A58BFBD44D2C}"/>
              </a:ext>
            </a:extLst>
          </p:cNvPr>
          <p:cNvSpPr txBox="1"/>
          <p:nvPr/>
        </p:nvSpPr>
        <p:spPr>
          <a:xfrm>
            <a:off x="2409823" y="1305341"/>
            <a:ext cx="9129033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b="1" dirty="0">
                <a:latin typeface="Poppins"/>
                <a:ea typeface="Open sans" panose="020B0606030504020204" pitchFamily="34" charset="0"/>
                <a:cs typeface="Poppins"/>
              </a:rPr>
              <a:t>Någon räcker fram en öl åt dig men du vill inte ha, vad gör du?</a:t>
            </a:r>
          </a:p>
          <a:p>
            <a:endParaRPr lang="sv-SE" sz="2800" b="1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Jag svarar att jag inte vill ha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FI" sz="2800" dirty="0">
                <a:latin typeface="Poppins"/>
                <a:ea typeface="Open sans" panose="020B0606030504020204" pitchFamily="34" charset="0"/>
                <a:cs typeface="Poppins"/>
              </a:rPr>
              <a:t>Jag tar emot ölen och låtsas dricka</a:t>
            </a:r>
          </a:p>
          <a:p>
            <a:pPr marL="514350" indent="-514350">
              <a:buFont typeface="+mj-lt"/>
              <a:buAutoNum type="arabicPeriod"/>
            </a:pPr>
            <a:endParaRPr lang="sv-FI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FI" sz="2800" dirty="0">
                <a:latin typeface="Poppins"/>
                <a:ea typeface="Open sans" panose="020B0606030504020204" pitchFamily="34" charset="0"/>
                <a:cs typeface="Poppins"/>
              </a:rPr>
              <a:t>Jag går därifrån</a:t>
            </a:r>
          </a:p>
          <a:p>
            <a:pPr marL="514350" indent="-514350">
              <a:buFont typeface="+mj-lt"/>
              <a:buAutoNum type="arabicPeriod"/>
            </a:pPr>
            <a:endParaRPr lang="sv-FI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FI" sz="2800" dirty="0">
                <a:latin typeface="Poppins"/>
                <a:ea typeface="Open sans" panose="020B0606030504020204" pitchFamily="34" charset="0"/>
                <a:cs typeface="Poppins"/>
              </a:rPr>
              <a:t>Jag har ett annat förslag</a:t>
            </a:r>
          </a:p>
        </p:txBody>
      </p:sp>
      <p:pic>
        <p:nvPicPr>
          <p:cNvPr id="4" name="Bildobjekt 3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9B313B3A-6610-BD02-21D4-4415EA75E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50951" y="6170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937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07644-18A1-2641-E669-0AB990FC7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A9FCA298-18BB-20E8-B2FF-C3F638532ADA}"/>
              </a:ext>
            </a:extLst>
          </p:cNvPr>
          <p:cNvSpPr txBox="1"/>
          <p:nvPr/>
        </p:nvSpPr>
        <p:spPr>
          <a:xfrm>
            <a:off x="2409823" y="1305341"/>
            <a:ext cx="9346747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800" b="1" dirty="0">
                <a:latin typeface="Poppins"/>
                <a:ea typeface="Open sans" panose="020B0606030504020204" pitchFamily="34" charset="0"/>
                <a:cs typeface="Poppins"/>
              </a:rPr>
              <a:t>Du vet att en minderårig kompis brukar röka cannabis, vad gör du?</a:t>
            </a:r>
          </a:p>
          <a:p>
            <a:endParaRPr lang="sv-SE" sz="2800" b="1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Pratar med kompisen och säger att den borde sluta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Berättar för en vuxen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Jag gör ingenting</a:t>
            </a:r>
          </a:p>
          <a:p>
            <a:pPr marL="514350" indent="-514350">
              <a:buFont typeface="+mj-lt"/>
              <a:buAutoNum type="arabicPeriod"/>
            </a:pPr>
            <a:endParaRPr lang="sv-SE" sz="2800" dirty="0">
              <a:latin typeface="Poppins"/>
              <a:ea typeface="Open sans" panose="020B0606030504020204" pitchFamily="34" charset="0"/>
              <a:cs typeface="Poppins"/>
            </a:endParaRPr>
          </a:p>
          <a:p>
            <a:pPr marL="514350" indent="-514350">
              <a:buFont typeface="+mj-lt"/>
              <a:buAutoNum type="arabicPeriod"/>
            </a:pPr>
            <a:r>
              <a:rPr lang="sv-SE" sz="2800" dirty="0">
                <a:latin typeface="Poppins"/>
                <a:ea typeface="Open sans" panose="020B0606030504020204" pitchFamily="34" charset="0"/>
                <a:cs typeface="Poppins"/>
              </a:rPr>
              <a:t>Jag har ett annat förslag</a:t>
            </a:r>
            <a:endParaRPr lang="sv-FI" sz="2800">
              <a:latin typeface="Poppins"/>
              <a:ea typeface="Open sans" panose="020B0606030504020204" pitchFamily="34" charset="0"/>
              <a:cs typeface="Poppins"/>
            </a:endParaRPr>
          </a:p>
        </p:txBody>
      </p:sp>
      <p:pic>
        <p:nvPicPr>
          <p:cNvPr id="4" name="Bildobjekt 3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DBACECAE-3C04-BB95-1616-93895A5E0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150951" y="6170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306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685800" y="609601"/>
            <a:ext cx="5790361" cy="693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99"/>
              </a:lnSpc>
              <a:spcBef>
                <a:spcPct val="0"/>
              </a:spcBef>
            </a:pPr>
            <a:r>
              <a:rPr lang="en-US" sz="4050" b="1" dirty="0" err="1">
                <a:solidFill>
                  <a:srgbClr val="006378"/>
                </a:solidFill>
                <a:latin typeface="Poppins"/>
                <a:ea typeface="Montserrat Medium"/>
                <a:cs typeface="Poppins"/>
                <a:sym typeface="Montserrat Medium"/>
              </a:rPr>
              <a:t>Värderingsövningar</a:t>
            </a:r>
            <a:endParaRPr lang="en-US" sz="4050" b="1" dirty="0" err="1">
              <a:solidFill>
                <a:srgbClr val="006378"/>
              </a:solidFill>
              <a:latin typeface="Poppins"/>
              <a:ea typeface="Montserrat Medium"/>
              <a:cs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5800" y="1421865"/>
            <a:ext cx="8660225" cy="1013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Här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olika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typer av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värderingsövningar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Det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finns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inga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rätt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eller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fel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svar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Syftet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lyssna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,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tänka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och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respektera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olika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åsikter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</a:p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Som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ledare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ska du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vara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neutral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och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inte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ta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ställning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Ditt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jobb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skapa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trygghet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och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uppmuntra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reflektion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Alla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behöver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inte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prata, det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också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okej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bara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fundera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tyst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Det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tillåtet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att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byta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plats om man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ändrar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 </a:t>
            </a:r>
            <a:r>
              <a:rPr lang="en-US" sz="1110" dirty="0" err="1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åsikt</a:t>
            </a:r>
            <a:r>
              <a:rPr lang="en-US" sz="1110" dirty="0">
                <a:solidFill>
                  <a:srgbClr val="000000"/>
                </a:solidFill>
                <a:latin typeface="Open Sans Medium"/>
                <a:ea typeface="Open Sans Medium"/>
                <a:cs typeface="Open Sans Medium"/>
                <a:sym typeface="Open Sans Medium"/>
              </a:rPr>
              <a:t>. </a:t>
            </a:r>
          </a:p>
          <a:p>
            <a:pPr>
              <a:lnSpc>
                <a:spcPts val="3832"/>
              </a:lnSpc>
              <a:spcBef>
                <a:spcPct val="0"/>
              </a:spcBef>
            </a:pPr>
            <a:endParaRPr lang="en-US" sz="1110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5800" y="2403870"/>
            <a:ext cx="2895181" cy="2922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3"/>
              </a:lnSpc>
            </a:pPr>
            <a:r>
              <a:rPr lang="en-US" sz="1450" b="1" dirty="0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Fyra </a:t>
            </a:r>
            <a:r>
              <a:rPr lang="en-US" sz="1450" b="1" dirty="0" err="1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hörn</a:t>
            </a:r>
            <a:endParaRPr lang="en-US" sz="1450" b="1">
              <a:solidFill>
                <a:srgbClr val="00929D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493"/>
              </a:lnSpc>
            </a:pPr>
            <a:endParaRPr lang="en-US" sz="1450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Markera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klassrummet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                 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siffrorna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1 – 4.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svarsalternativ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visa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det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deras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motivera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813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068078" y="2311603"/>
            <a:ext cx="2898883" cy="3317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</a:pPr>
            <a:r>
              <a:rPr lang="en-US" sz="1450" b="1" dirty="0" err="1">
                <a:solidFill>
                  <a:srgbClr val="E66E0D"/>
                </a:solidFill>
                <a:latin typeface="Poppins"/>
                <a:ea typeface="Lora Bold"/>
                <a:cs typeface="Poppins"/>
                <a:sym typeface="Lora Bold"/>
              </a:rPr>
              <a:t>Linjen</a:t>
            </a:r>
            <a:endParaRPr lang="en-US" sz="1450" b="1">
              <a:solidFill>
                <a:srgbClr val="E66E0D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621"/>
              </a:lnSpc>
            </a:pPr>
            <a:endParaRPr lang="en-US" sz="1450" b="1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längs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tydliggör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vid det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alternativet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om,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mitt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emellan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bra.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förklara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ståndpunkt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under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493"/>
              </a:lnSpc>
              <a:spcBef>
                <a:spcPct val="0"/>
              </a:spcBef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61776" y="2311602"/>
            <a:ext cx="3183367" cy="35319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  <a:spcBef>
                <a:spcPct val="0"/>
              </a:spcBef>
            </a:pPr>
            <a:r>
              <a:rPr lang="en-US" sz="1450" b="1" dirty="0">
                <a:solidFill>
                  <a:srgbClr val="D04B06"/>
                </a:solidFill>
                <a:latin typeface="Poppins"/>
                <a:ea typeface="Lora Bold"/>
                <a:cs typeface="Poppins"/>
                <a:sym typeface="Lora Bold"/>
              </a:rPr>
              <a:t>Heta stolen </a:t>
            </a:r>
            <a:endParaRPr lang="en-US" sz="1450" b="1" dirty="0">
              <a:solidFill>
                <a:srgbClr val="D04B06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642"/>
              </a:lnSpc>
            </a:pPr>
            <a:endParaRPr lang="en-US" sz="1450" b="1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ring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lämna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tom.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visar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vad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tycker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Ja: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byter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Nej: sitter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Kanske: sitter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armarna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kors.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utan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kommentera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andras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om man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och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fördela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ordet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jämnt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mellan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eleverna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vidare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05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avtar</a:t>
            </a:r>
            <a:r>
              <a:rPr lang="en-US" sz="105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05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642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12" name="Bildobjekt 1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A9F8142F-BF98-FF0C-0F5B-96901E75D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3130" y="5908762"/>
            <a:ext cx="1645479" cy="6063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B7C3DC6-3950-4EE2-8C81-DA00B0A67B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2680BD-1CFB-4417-81B1-B3620F95D5B2}">
  <ds:schemaRefs>
    <ds:schemaRef ds:uri="a2dbb736-59a8-4798-93cb-5a03d1fa9f7b"/>
    <ds:schemaRef ds:uri="a33c9caf-926e-46b4-ad4d-d40aa3b7619b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0DBA44C-AE7F-4B56-B3DB-474B5670B0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3c9caf-926e-46b4-ad4d-d40aa3b7619b"/>
    <ds:schemaRef ds:uri="a2dbb736-59a8-4798-93cb-5a03d1fa9f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453</Words>
  <Application>Microsoft Office PowerPoint</Application>
  <PresentationFormat>Bredbild</PresentationFormat>
  <Paragraphs>69</Paragraphs>
  <Slides>7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Monsterrat</vt:lpstr>
      <vt:lpstr>Open Sans Medium</vt:lpstr>
      <vt:lpstr>Poppins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Katarina Bärdén</dc:creator>
  <cp:lastModifiedBy>Nicolina Hannus</cp:lastModifiedBy>
  <cp:revision>98</cp:revision>
  <dcterms:created xsi:type="dcterms:W3CDTF">2024-08-28T12:19:01Z</dcterms:created>
  <dcterms:modified xsi:type="dcterms:W3CDTF">2026-08-11T12:00:53Z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0x010100016E6FC75F032141BDA9C71720FD40C0</vt:lpwstr>
  </property>
</Properties>
</file>